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2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9" r:id="rId4"/>
    <p:sldMasterId id="2147483721" r:id="rId5"/>
    <p:sldMasterId id="2147483763" r:id="rId6"/>
  </p:sldMasterIdLst>
  <p:notesMasterIdLst>
    <p:notesMasterId r:id="rId12"/>
  </p:notesMasterIdLst>
  <p:sldIdLst>
    <p:sldId id="2147476500" r:id="rId7"/>
    <p:sldId id="2147476499" r:id="rId8"/>
    <p:sldId id="2147476490" r:id="rId9"/>
    <p:sldId id="2147377979" r:id="rId10"/>
    <p:sldId id="2147476483" r:id="rId11"/>
  </p:sldIdLst>
  <p:sldSz cx="12192000" cy="6858000"/>
  <p:notesSz cx="7010400" cy="9296400"/>
  <p:defaultTextStyle>
    <a:defPPr>
      <a:defRPr lang="en-US"/>
    </a:defPPr>
    <a:lvl1pPr algn="ctr" rtl="0" eaLnBrk="0" fontAlgn="base" hangingPunct="0">
      <a:spcBef>
        <a:spcPct val="50000"/>
      </a:spcBef>
      <a:spcAft>
        <a:spcPct val="0"/>
      </a:spcAft>
      <a:defRPr sz="1600" kern="1200">
        <a:solidFill>
          <a:srgbClr val="000000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spcBef>
        <a:spcPct val="50000"/>
      </a:spcBef>
      <a:spcAft>
        <a:spcPct val="0"/>
      </a:spcAft>
      <a:defRPr sz="1600" kern="1200">
        <a:solidFill>
          <a:srgbClr val="000000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spcBef>
        <a:spcPct val="50000"/>
      </a:spcBef>
      <a:spcAft>
        <a:spcPct val="0"/>
      </a:spcAft>
      <a:defRPr sz="1600" kern="1200">
        <a:solidFill>
          <a:srgbClr val="000000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spcBef>
        <a:spcPct val="50000"/>
      </a:spcBef>
      <a:spcAft>
        <a:spcPct val="0"/>
      </a:spcAft>
      <a:defRPr sz="1600" kern="1200">
        <a:solidFill>
          <a:srgbClr val="000000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spcBef>
        <a:spcPct val="50000"/>
      </a:spcBef>
      <a:spcAft>
        <a:spcPct val="0"/>
      </a:spcAft>
      <a:defRPr sz="1600" kern="1200">
        <a:solidFill>
          <a:srgbClr val="00000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rgbClr val="00000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rgbClr val="00000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rgbClr val="00000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rgbClr val="000000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1396"/>
    <a:srgbClr val="66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A21BEB-EFC9-41E1-85AA-9306B5E368AE}" v="3" dt="2025-03-18T17:25:18.8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50839" autoAdjust="0"/>
  </p:normalViewPr>
  <p:slideViewPr>
    <p:cSldViewPr snapToGrid="0">
      <p:cViewPr varScale="1">
        <p:scale>
          <a:sx n="39" d="100"/>
          <a:sy n="39" d="100"/>
        </p:scale>
        <p:origin x="2280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4FA342-8B03-41D3-80F1-4F3381B2CEF5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8D9599-F96D-4777-A2D3-2BF723F5A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550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39B99F-7102-7926-35B0-2E863010F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0B7216-63A2-E587-76A0-C33F6F31B4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FDF275-E5CD-7CB5-95E8-986C29D441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CDD870-C4B8-2B93-AFA1-BF1A8EE071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536E7D2-610F-C24D-8A1F-8D032603B62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56653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919CC1-B8A2-CEBB-3D2D-2A56FA6772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CCA795-3F6D-7FA0-DA0A-7752BAFD02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B9ADB5-A4BC-1222-B49B-0E734A1CD4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C3BBA6-D4C1-4F12-C0DF-B67C59305A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536E7D2-610F-C24D-8A1F-8D032603B62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6710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A315E-8FF0-130F-8527-8D640092B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E18931-87D1-B022-3468-F3577B0815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22EB60-479B-164E-723C-C5F9B89BA1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US" dirty="0"/>
            </a:br>
            <a:endParaRPr lang="en-US" b="1" dirty="0"/>
          </a:p>
          <a:p>
            <a:pPr marL="0" marR="0" algn="l">
              <a:lnSpc>
                <a:spcPts val="1166"/>
              </a:lnSpc>
              <a:buFont typeface="Arial" panose="020B0604020202020204" pitchFamily="34" charset="0"/>
              <a:buChar char="•"/>
            </a:pP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75F96E-D50C-CC96-E7E5-4232E121A5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536E7D2-610F-C24D-8A1F-8D032603B62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3822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.svg"/><Relationship Id="rId3" Type="http://schemas.openxmlformats.org/officeDocument/2006/relationships/image" Target="../media/image4.png"/><Relationship Id="rId7" Type="http://schemas.openxmlformats.org/officeDocument/2006/relationships/hyperlink" Target="https://twitter.com/EPRINews" TargetMode="External"/><Relationship Id="rId12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hyperlink" Target="https://www.facebook.com/EPRI/" TargetMode="External"/><Relationship Id="rId10" Type="http://schemas.openxmlformats.org/officeDocument/2006/relationships/hyperlink" Target="https://www.linkedin.com/company/epri" TargetMode="External"/><Relationship Id="rId4" Type="http://schemas.openxmlformats.org/officeDocument/2006/relationships/hyperlink" Target="http://www.epri.com/" TargetMode="External"/><Relationship Id="rId9" Type="http://schemas.openxmlformats.org/officeDocument/2006/relationships/image" Target="../media/image7.svg"/><Relationship Id="rId14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.svg"/><Relationship Id="rId3" Type="http://schemas.openxmlformats.org/officeDocument/2006/relationships/image" Target="../media/image4.png"/><Relationship Id="rId7" Type="http://schemas.openxmlformats.org/officeDocument/2006/relationships/hyperlink" Target="https://twitter.com/EPRINews" TargetMode="External"/><Relationship Id="rId12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hyperlink" Target="https://www.facebook.com/EPRI/" TargetMode="External"/><Relationship Id="rId10" Type="http://schemas.openxmlformats.org/officeDocument/2006/relationships/hyperlink" Target="https://www.linkedin.com/company/epri" TargetMode="External"/><Relationship Id="rId4" Type="http://schemas.openxmlformats.org/officeDocument/2006/relationships/hyperlink" Target="http://www.epri.com/" TargetMode="External"/><Relationship Id="rId9" Type="http://schemas.openxmlformats.org/officeDocument/2006/relationships/image" Target="../media/image7.svg"/><Relationship Id="rId14" Type="http://schemas.openxmlformats.org/officeDocument/2006/relationships/image" Target="../media/image11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.svg"/><Relationship Id="rId3" Type="http://schemas.openxmlformats.org/officeDocument/2006/relationships/image" Target="../media/image4.png"/><Relationship Id="rId7" Type="http://schemas.openxmlformats.org/officeDocument/2006/relationships/hyperlink" Target="https://twitter.com/EPRINews" TargetMode="External"/><Relationship Id="rId12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hyperlink" Target="https://www.facebook.com/EPRI/" TargetMode="External"/><Relationship Id="rId10" Type="http://schemas.openxmlformats.org/officeDocument/2006/relationships/hyperlink" Target="https://www.linkedin.com/company/epri" TargetMode="External"/><Relationship Id="rId4" Type="http://schemas.openxmlformats.org/officeDocument/2006/relationships/hyperlink" Target="http://www.epri.com/" TargetMode="External"/><Relationship Id="rId9" Type="http://schemas.openxmlformats.org/officeDocument/2006/relationships/image" Target="../media/image7.svg"/><Relationship Id="rId14" Type="http://schemas.openxmlformats.org/officeDocument/2006/relationships/image" Target="../media/image13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.svg"/><Relationship Id="rId3" Type="http://schemas.openxmlformats.org/officeDocument/2006/relationships/image" Target="../media/image4.png"/><Relationship Id="rId7" Type="http://schemas.openxmlformats.org/officeDocument/2006/relationships/hyperlink" Target="https://twitter.com/EPRINews" TargetMode="External"/><Relationship Id="rId12" Type="http://schemas.openxmlformats.org/officeDocument/2006/relationships/image" Target="../media/image1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hyperlink" Target="https://www.facebook.com/EPRI/" TargetMode="External"/><Relationship Id="rId10" Type="http://schemas.openxmlformats.org/officeDocument/2006/relationships/hyperlink" Target="https://www.linkedin.com/company/epri" TargetMode="External"/><Relationship Id="rId4" Type="http://schemas.openxmlformats.org/officeDocument/2006/relationships/hyperlink" Target="http://www.epri.com/" TargetMode="External"/><Relationship Id="rId9" Type="http://schemas.openxmlformats.org/officeDocument/2006/relationships/image" Target="../media/image7.svg"/><Relationship Id="rId14" Type="http://schemas.openxmlformats.org/officeDocument/2006/relationships/image" Target="../media/image15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.svg"/><Relationship Id="rId3" Type="http://schemas.openxmlformats.org/officeDocument/2006/relationships/image" Target="../media/image4.png"/><Relationship Id="rId7" Type="http://schemas.openxmlformats.org/officeDocument/2006/relationships/hyperlink" Target="https://twitter.com/EPRINews" TargetMode="External"/><Relationship Id="rId12" Type="http://schemas.openxmlformats.org/officeDocument/2006/relationships/image" Target="../media/image1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hyperlink" Target="https://www.facebook.com/EPRI/" TargetMode="External"/><Relationship Id="rId10" Type="http://schemas.openxmlformats.org/officeDocument/2006/relationships/hyperlink" Target="https://www.linkedin.com/company/epri" TargetMode="External"/><Relationship Id="rId4" Type="http://schemas.openxmlformats.org/officeDocument/2006/relationships/hyperlink" Target="http://www.epri.com/" TargetMode="External"/><Relationship Id="rId9" Type="http://schemas.openxmlformats.org/officeDocument/2006/relationships/image" Target="../media/image7.svg"/><Relationship Id="rId14" Type="http://schemas.openxmlformats.org/officeDocument/2006/relationships/image" Target="../media/image17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.svg"/><Relationship Id="rId3" Type="http://schemas.openxmlformats.org/officeDocument/2006/relationships/image" Target="../media/image4.png"/><Relationship Id="rId7" Type="http://schemas.openxmlformats.org/officeDocument/2006/relationships/hyperlink" Target="https://twitter.com/EPRINews" TargetMode="External"/><Relationship Id="rId12" Type="http://schemas.openxmlformats.org/officeDocument/2006/relationships/image" Target="../media/image1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hyperlink" Target="https://www.facebook.com/EPRI/" TargetMode="External"/><Relationship Id="rId10" Type="http://schemas.openxmlformats.org/officeDocument/2006/relationships/hyperlink" Target="https://www.linkedin.com/company/epri" TargetMode="External"/><Relationship Id="rId4" Type="http://schemas.openxmlformats.org/officeDocument/2006/relationships/hyperlink" Target="http://www.epri.com/" TargetMode="External"/><Relationship Id="rId9" Type="http://schemas.openxmlformats.org/officeDocument/2006/relationships/image" Target="../media/image7.svg"/><Relationship Id="rId14" Type="http://schemas.openxmlformats.org/officeDocument/2006/relationships/image" Target="../media/image19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.svg"/><Relationship Id="rId3" Type="http://schemas.openxmlformats.org/officeDocument/2006/relationships/image" Target="../media/image4.png"/><Relationship Id="rId7" Type="http://schemas.openxmlformats.org/officeDocument/2006/relationships/hyperlink" Target="https://twitter.com/EPRINews" TargetMode="External"/><Relationship Id="rId12" Type="http://schemas.openxmlformats.org/officeDocument/2006/relationships/image" Target="../media/image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hyperlink" Target="https://www.facebook.com/EPRI/" TargetMode="External"/><Relationship Id="rId10" Type="http://schemas.openxmlformats.org/officeDocument/2006/relationships/hyperlink" Target="https://www.linkedin.com/company/epri" TargetMode="External"/><Relationship Id="rId4" Type="http://schemas.openxmlformats.org/officeDocument/2006/relationships/hyperlink" Target="http://www.epri.com/" TargetMode="External"/><Relationship Id="rId9" Type="http://schemas.openxmlformats.org/officeDocument/2006/relationships/image" Target="../media/image7.svg"/><Relationship Id="rId14" Type="http://schemas.openxmlformats.org/officeDocument/2006/relationships/image" Target="../media/image21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.svg"/><Relationship Id="rId3" Type="http://schemas.openxmlformats.org/officeDocument/2006/relationships/image" Target="../media/image4.png"/><Relationship Id="rId7" Type="http://schemas.openxmlformats.org/officeDocument/2006/relationships/hyperlink" Target="https://twitter.com/EPRINews" TargetMode="External"/><Relationship Id="rId12" Type="http://schemas.openxmlformats.org/officeDocument/2006/relationships/image" Target="../media/image1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hyperlink" Target="https://www.facebook.com/EPRI/" TargetMode="External"/><Relationship Id="rId10" Type="http://schemas.openxmlformats.org/officeDocument/2006/relationships/hyperlink" Target="https://www.linkedin.com/company/epri" TargetMode="External"/><Relationship Id="rId4" Type="http://schemas.openxmlformats.org/officeDocument/2006/relationships/hyperlink" Target="http://www.epri.com/" TargetMode="External"/><Relationship Id="rId9" Type="http://schemas.openxmlformats.org/officeDocument/2006/relationships/image" Target="../media/image7.svg"/><Relationship Id="rId14" Type="http://schemas.openxmlformats.org/officeDocument/2006/relationships/image" Target="../media/image23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.svg"/><Relationship Id="rId3" Type="http://schemas.openxmlformats.org/officeDocument/2006/relationships/image" Target="../media/image4.png"/><Relationship Id="rId7" Type="http://schemas.openxmlformats.org/officeDocument/2006/relationships/hyperlink" Target="https://twitter.com/EPRINews" TargetMode="External"/><Relationship Id="rId12" Type="http://schemas.openxmlformats.org/officeDocument/2006/relationships/image" Target="../media/image1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hyperlink" Target="https://www.facebook.com/EPRI/" TargetMode="External"/><Relationship Id="rId10" Type="http://schemas.openxmlformats.org/officeDocument/2006/relationships/hyperlink" Target="https://www.linkedin.com/company/epri" TargetMode="External"/><Relationship Id="rId4" Type="http://schemas.openxmlformats.org/officeDocument/2006/relationships/hyperlink" Target="http://www.epri.com/" TargetMode="External"/><Relationship Id="rId9" Type="http://schemas.openxmlformats.org/officeDocument/2006/relationships/image" Target="../media/image7.sv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6.png"/><Relationship Id="rId7" Type="http://schemas.openxmlformats.org/officeDocument/2006/relationships/hyperlink" Target="https://twitter.com/EPRINews" TargetMode="External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hyperlink" Target="https://www.facebook.com/EPRI/" TargetMode="External"/><Relationship Id="rId10" Type="http://schemas.openxmlformats.org/officeDocument/2006/relationships/hyperlink" Target="https://www.linkedin.com/company/epri" TargetMode="External"/><Relationship Id="rId4" Type="http://schemas.openxmlformats.org/officeDocument/2006/relationships/hyperlink" Target="http://www.epri.com/" TargetMode="External"/><Relationship Id="rId9" Type="http://schemas.openxmlformats.org/officeDocument/2006/relationships/image" Target="../media/image28.svg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3.svg"/><Relationship Id="rId3" Type="http://schemas.openxmlformats.org/officeDocument/2006/relationships/image" Target="../media/image31.png"/><Relationship Id="rId7" Type="http://schemas.openxmlformats.org/officeDocument/2006/relationships/hyperlink" Target="https://twitter.com/EPRINews" TargetMode="External"/><Relationship Id="rId12" Type="http://schemas.openxmlformats.org/officeDocument/2006/relationships/image" Target="../media/image3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hyperlink" Target="https://www.facebook.com/EPRI/" TargetMode="External"/><Relationship Id="rId10" Type="http://schemas.openxmlformats.org/officeDocument/2006/relationships/hyperlink" Target="https://www.linkedin.com/company/epri" TargetMode="External"/><Relationship Id="rId4" Type="http://schemas.openxmlformats.org/officeDocument/2006/relationships/hyperlink" Target="http://www.epri.com/" TargetMode="External"/><Relationship Id="rId9" Type="http://schemas.openxmlformats.org/officeDocument/2006/relationships/image" Target="../media/image28.svg"/><Relationship Id="rId14" Type="http://schemas.openxmlformats.org/officeDocument/2006/relationships/image" Target="../media/image9.png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3.svg"/><Relationship Id="rId3" Type="http://schemas.openxmlformats.org/officeDocument/2006/relationships/image" Target="../media/image31.png"/><Relationship Id="rId7" Type="http://schemas.openxmlformats.org/officeDocument/2006/relationships/hyperlink" Target="https://twitter.com/EPRINews" TargetMode="External"/><Relationship Id="rId12" Type="http://schemas.openxmlformats.org/officeDocument/2006/relationships/image" Target="../media/image32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hyperlink" Target="https://www.facebook.com/EPRI/" TargetMode="External"/><Relationship Id="rId10" Type="http://schemas.openxmlformats.org/officeDocument/2006/relationships/hyperlink" Target="https://www.linkedin.com/company/epri" TargetMode="External"/><Relationship Id="rId4" Type="http://schemas.openxmlformats.org/officeDocument/2006/relationships/hyperlink" Target="http://www.epri.com/" TargetMode="External"/><Relationship Id="rId9" Type="http://schemas.openxmlformats.org/officeDocument/2006/relationships/image" Target="../media/image28.svg"/><Relationship Id="rId14" Type="http://schemas.openxmlformats.org/officeDocument/2006/relationships/image" Target="../media/image11.pn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3.svg"/><Relationship Id="rId3" Type="http://schemas.openxmlformats.org/officeDocument/2006/relationships/image" Target="../media/image31.png"/><Relationship Id="rId7" Type="http://schemas.openxmlformats.org/officeDocument/2006/relationships/hyperlink" Target="https://twitter.com/EPRINews" TargetMode="External"/><Relationship Id="rId12" Type="http://schemas.openxmlformats.org/officeDocument/2006/relationships/image" Target="../media/image32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hyperlink" Target="https://www.facebook.com/EPRI/" TargetMode="External"/><Relationship Id="rId10" Type="http://schemas.openxmlformats.org/officeDocument/2006/relationships/hyperlink" Target="https://www.linkedin.com/company/epri" TargetMode="External"/><Relationship Id="rId4" Type="http://schemas.openxmlformats.org/officeDocument/2006/relationships/hyperlink" Target="http://www.epri.com/" TargetMode="External"/><Relationship Id="rId9" Type="http://schemas.openxmlformats.org/officeDocument/2006/relationships/image" Target="../media/image28.svg"/><Relationship Id="rId14" Type="http://schemas.openxmlformats.org/officeDocument/2006/relationships/image" Target="../media/image13.png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3.svg"/><Relationship Id="rId3" Type="http://schemas.openxmlformats.org/officeDocument/2006/relationships/image" Target="../media/image31.png"/><Relationship Id="rId7" Type="http://schemas.openxmlformats.org/officeDocument/2006/relationships/hyperlink" Target="https://twitter.com/EPRINews" TargetMode="External"/><Relationship Id="rId12" Type="http://schemas.openxmlformats.org/officeDocument/2006/relationships/image" Target="../media/image32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hyperlink" Target="https://www.facebook.com/EPRI/" TargetMode="External"/><Relationship Id="rId10" Type="http://schemas.openxmlformats.org/officeDocument/2006/relationships/hyperlink" Target="https://www.linkedin.com/company/epri" TargetMode="External"/><Relationship Id="rId4" Type="http://schemas.openxmlformats.org/officeDocument/2006/relationships/hyperlink" Target="http://www.epri.com/" TargetMode="External"/><Relationship Id="rId9" Type="http://schemas.openxmlformats.org/officeDocument/2006/relationships/image" Target="../media/image28.svg"/><Relationship Id="rId14" Type="http://schemas.openxmlformats.org/officeDocument/2006/relationships/image" Target="../media/image15.png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3.svg"/><Relationship Id="rId3" Type="http://schemas.openxmlformats.org/officeDocument/2006/relationships/image" Target="../media/image31.png"/><Relationship Id="rId7" Type="http://schemas.openxmlformats.org/officeDocument/2006/relationships/hyperlink" Target="https://twitter.com/EPRINews" TargetMode="External"/><Relationship Id="rId12" Type="http://schemas.openxmlformats.org/officeDocument/2006/relationships/image" Target="../media/image32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hyperlink" Target="https://www.facebook.com/EPRI/" TargetMode="External"/><Relationship Id="rId10" Type="http://schemas.openxmlformats.org/officeDocument/2006/relationships/hyperlink" Target="https://www.linkedin.com/company/epri" TargetMode="External"/><Relationship Id="rId4" Type="http://schemas.openxmlformats.org/officeDocument/2006/relationships/hyperlink" Target="http://www.epri.com/" TargetMode="External"/><Relationship Id="rId9" Type="http://schemas.openxmlformats.org/officeDocument/2006/relationships/image" Target="../media/image28.svg"/><Relationship Id="rId14" Type="http://schemas.openxmlformats.org/officeDocument/2006/relationships/image" Target="../media/image17.png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3.svg"/><Relationship Id="rId3" Type="http://schemas.openxmlformats.org/officeDocument/2006/relationships/image" Target="../media/image31.png"/><Relationship Id="rId7" Type="http://schemas.openxmlformats.org/officeDocument/2006/relationships/hyperlink" Target="https://twitter.com/EPRINews" TargetMode="External"/><Relationship Id="rId12" Type="http://schemas.openxmlformats.org/officeDocument/2006/relationships/image" Target="../media/image32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hyperlink" Target="https://www.facebook.com/EPRI/" TargetMode="External"/><Relationship Id="rId10" Type="http://schemas.openxmlformats.org/officeDocument/2006/relationships/hyperlink" Target="https://www.linkedin.com/company/epri" TargetMode="External"/><Relationship Id="rId4" Type="http://schemas.openxmlformats.org/officeDocument/2006/relationships/hyperlink" Target="http://www.epri.com/" TargetMode="External"/><Relationship Id="rId9" Type="http://schemas.openxmlformats.org/officeDocument/2006/relationships/image" Target="../media/image28.svg"/><Relationship Id="rId14" Type="http://schemas.openxmlformats.org/officeDocument/2006/relationships/image" Target="../media/image19.png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3.svg"/><Relationship Id="rId3" Type="http://schemas.openxmlformats.org/officeDocument/2006/relationships/image" Target="../media/image31.png"/><Relationship Id="rId7" Type="http://schemas.openxmlformats.org/officeDocument/2006/relationships/hyperlink" Target="https://twitter.com/EPRINews" TargetMode="External"/><Relationship Id="rId12" Type="http://schemas.openxmlformats.org/officeDocument/2006/relationships/image" Target="../media/image32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hyperlink" Target="https://www.facebook.com/EPRI/" TargetMode="External"/><Relationship Id="rId10" Type="http://schemas.openxmlformats.org/officeDocument/2006/relationships/hyperlink" Target="https://www.linkedin.com/company/epri" TargetMode="External"/><Relationship Id="rId4" Type="http://schemas.openxmlformats.org/officeDocument/2006/relationships/hyperlink" Target="http://www.epri.com/" TargetMode="External"/><Relationship Id="rId9" Type="http://schemas.openxmlformats.org/officeDocument/2006/relationships/image" Target="../media/image28.svg"/><Relationship Id="rId14" Type="http://schemas.openxmlformats.org/officeDocument/2006/relationships/image" Target="../media/image21.png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3.svg"/><Relationship Id="rId3" Type="http://schemas.openxmlformats.org/officeDocument/2006/relationships/image" Target="../media/image31.png"/><Relationship Id="rId7" Type="http://schemas.openxmlformats.org/officeDocument/2006/relationships/hyperlink" Target="https://twitter.com/EPRINews" TargetMode="External"/><Relationship Id="rId12" Type="http://schemas.openxmlformats.org/officeDocument/2006/relationships/image" Target="../media/image32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hyperlink" Target="https://www.facebook.com/EPRI/" TargetMode="External"/><Relationship Id="rId10" Type="http://schemas.openxmlformats.org/officeDocument/2006/relationships/hyperlink" Target="https://www.linkedin.com/company/epri" TargetMode="External"/><Relationship Id="rId4" Type="http://schemas.openxmlformats.org/officeDocument/2006/relationships/hyperlink" Target="http://www.epri.com/" TargetMode="External"/><Relationship Id="rId9" Type="http://schemas.openxmlformats.org/officeDocument/2006/relationships/image" Target="../media/image28.svg"/><Relationship Id="rId14" Type="http://schemas.openxmlformats.org/officeDocument/2006/relationships/image" Target="../media/image23.png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3.svg"/><Relationship Id="rId3" Type="http://schemas.openxmlformats.org/officeDocument/2006/relationships/image" Target="../media/image31.png"/><Relationship Id="rId7" Type="http://schemas.openxmlformats.org/officeDocument/2006/relationships/hyperlink" Target="https://twitter.com/EPRINews" TargetMode="External"/><Relationship Id="rId12" Type="http://schemas.openxmlformats.org/officeDocument/2006/relationships/image" Target="../media/image32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hyperlink" Target="https://www.facebook.com/EPRI/" TargetMode="External"/><Relationship Id="rId10" Type="http://schemas.openxmlformats.org/officeDocument/2006/relationships/hyperlink" Target="https://www.linkedin.com/company/epri" TargetMode="External"/><Relationship Id="rId4" Type="http://schemas.openxmlformats.org/officeDocument/2006/relationships/hyperlink" Target="http://www.epri.com/" TargetMode="External"/><Relationship Id="rId9" Type="http://schemas.openxmlformats.org/officeDocument/2006/relationships/image" Target="../media/image28.sv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4.png"/><Relationship Id="rId7" Type="http://schemas.openxmlformats.org/officeDocument/2006/relationships/hyperlink" Target="https://twitter.com/EPRINews" TargetMode="External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hyperlink" Target="https://www.facebook.com/EPRI/" TargetMode="External"/><Relationship Id="rId10" Type="http://schemas.openxmlformats.org/officeDocument/2006/relationships/hyperlink" Target="https://www.linkedin.com/company/epri" TargetMode="External"/><Relationship Id="rId4" Type="http://schemas.openxmlformats.org/officeDocument/2006/relationships/hyperlink" Target="http://www.epri.com/" TargetMode="External"/><Relationship Id="rId9" Type="http://schemas.openxmlformats.org/officeDocument/2006/relationships/image" Target="../media/image28.svg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6.png"/><Relationship Id="rId7" Type="http://schemas.openxmlformats.org/officeDocument/2006/relationships/hyperlink" Target="https://twitter.com/EPRINews" TargetMode="External"/><Relationship Id="rId12" Type="http://schemas.openxmlformats.org/officeDocument/2006/relationships/image" Target="../media/image38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hyperlink" Target="https://www.facebook.com/EPRI/" TargetMode="External"/><Relationship Id="rId10" Type="http://schemas.openxmlformats.org/officeDocument/2006/relationships/hyperlink" Target="https://www.linkedin.com/company/epri" TargetMode="External"/><Relationship Id="rId4" Type="http://schemas.openxmlformats.org/officeDocument/2006/relationships/hyperlink" Target="http://www.epri.com/" TargetMode="External"/><Relationship Id="rId9" Type="http://schemas.openxmlformats.org/officeDocument/2006/relationships/image" Target="../media/image37.svg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6.png"/><Relationship Id="rId7" Type="http://schemas.openxmlformats.org/officeDocument/2006/relationships/hyperlink" Target="https://twitter.com/EPRINews" TargetMode="External"/><Relationship Id="rId12" Type="http://schemas.openxmlformats.org/officeDocument/2006/relationships/image" Target="../media/image39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hyperlink" Target="https://www.facebook.com/EPRI/" TargetMode="External"/><Relationship Id="rId10" Type="http://schemas.openxmlformats.org/officeDocument/2006/relationships/hyperlink" Target="https://www.linkedin.com/company/epri" TargetMode="External"/><Relationship Id="rId4" Type="http://schemas.openxmlformats.org/officeDocument/2006/relationships/hyperlink" Target="http://www.epri.com/" TargetMode="External"/><Relationship Id="rId9" Type="http://schemas.openxmlformats.org/officeDocument/2006/relationships/image" Target="../media/image37.svg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6.png"/><Relationship Id="rId7" Type="http://schemas.openxmlformats.org/officeDocument/2006/relationships/hyperlink" Target="https://twitter.com/EPRINews" TargetMode="External"/><Relationship Id="rId12" Type="http://schemas.openxmlformats.org/officeDocument/2006/relationships/image" Target="../media/image40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hyperlink" Target="https://www.facebook.com/EPRI/" TargetMode="External"/><Relationship Id="rId10" Type="http://schemas.openxmlformats.org/officeDocument/2006/relationships/hyperlink" Target="https://www.linkedin.com/company/epri" TargetMode="External"/><Relationship Id="rId4" Type="http://schemas.openxmlformats.org/officeDocument/2006/relationships/hyperlink" Target="http://www.epri.com/" TargetMode="External"/><Relationship Id="rId9" Type="http://schemas.openxmlformats.org/officeDocument/2006/relationships/image" Target="../media/image37.svg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6.png"/><Relationship Id="rId7" Type="http://schemas.openxmlformats.org/officeDocument/2006/relationships/hyperlink" Target="https://twitter.com/EPRINews" TargetMode="External"/><Relationship Id="rId12" Type="http://schemas.openxmlformats.org/officeDocument/2006/relationships/image" Target="../media/image41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hyperlink" Target="https://www.facebook.com/EPRI/" TargetMode="External"/><Relationship Id="rId10" Type="http://schemas.openxmlformats.org/officeDocument/2006/relationships/hyperlink" Target="https://www.linkedin.com/company/epri" TargetMode="External"/><Relationship Id="rId4" Type="http://schemas.openxmlformats.org/officeDocument/2006/relationships/hyperlink" Target="http://www.epri.com/" TargetMode="External"/><Relationship Id="rId9" Type="http://schemas.openxmlformats.org/officeDocument/2006/relationships/image" Target="../media/image37.svg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6.png"/><Relationship Id="rId7" Type="http://schemas.openxmlformats.org/officeDocument/2006/relationships/hyperlink" Target="https://twitter.com/EPRINews" TargetMode="External"/><Relationship Id="rId12" Type="http://schemas.openxmlformats.org/officeDocument/2006/relationships/image" Target="../media/image42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hyperlink" Target="https://www.facebook.com/EPRI/" TargetMode="External"/><Relationship Id="rId10" Type="http://schemas.openxmlformats.org/officeDocument/2006/relationships/hyperlink" Target="https://www.linkedin.com/company/epri" TargetMode="External"/><Relationship Id="rId4" Type="http://schemas.openxmlformats.org/officeDocument/2006/relationships/hyperlink" Target="http://www.epri.com/" TargetMode="External"/><Relationship Id="rId9" Type="http://schemas.openxmlformats.org/officeDocument/2006/relationships/image" Target="../media/image37.svg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hyperlink" Target="http://www.epri.com/" TargetMode="External"/><Relationship Id="rId7" Type="http://schemas.openxmlformats.org/officeDocument/2006/relationships/image" Target="../media/image6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3.xml"/><Relationship Id="rId6" Type="http://schemas.openxmlformats.org/officeDocument/2006/relationships/hyperlink" Target="https://twitter.com/EPRINews" TargetMode="External"/><Relationship Id="rId5" Type="http://schemas.openxmlformats.org/officeDocument/2006/relationships/image" Target="../media/image5.png"/><Relationship Id="rId10" Type="http://schemas.openxmlformats.org/officeDocument/2006/relationships/image" Target="../media/image8.png"/><Relationship Id="rId4" Type="http://schemas.openxmlformats.org/officeDocument/2006/relationships/hyperlink" Target="https://www.facebook.com/EPRI/" TargetMode="External"/><Relationship Id="rId9" Type="http://schemas.openxmlformats.org/officeDocument/2006/relationships/hyperlink" Target="https://www.linkedin.com/company/epri" TargetMode="Externa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6.png"/><Relationship Id="rId7" Type="http://schemas.openxmlformats.org/officeDocument/2006/relationships/hyperlink" Target="https://twitter.com/EPRINews" TargetMode="External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hyperlink" Target="https://www.facebook.com/EPRI/" TargetMode="External"/><Relationship Id="rId10" Type="http://schemas.openxmlformats.org/officeDocument/2006/relationships/hyperlink" Target="https://www.linkedin.com/company/epri" TargetMode="External"/><Relationship Id="rId4" Type="http://schemas.openxmlformats.org/officeDocument/2006/relationships/hyperlink" Target="http://www.epri.com/" TargetMode="External"/><Relationship Id="rId9" Type="http://schemas.openxmlformats.org/officeDocument/2006/relationships/image" Target="../media/image4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PRI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ackground image" descr="A person and person wearing hardhats and reflective jackets&#10;&#10;Description automatically generated">
            <a:extLst>
              <a:ext uri="{FF2B5EF4-FFF2-40B4-BE49-F238E27FC236}">
                <a16:creationId xmlns:a16="http://schemas.microsoft.com/office/drawing/2014/main" id="{D4BA86E7-5C1B-3114-2CEA-255D5D36AC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11" name="Picture 10" descr="A blue and white rectangle&#10;&#10;Description automatically generated">
            <a:extLst>
              <a:ext uri="{FF2B5EF4-FFF2-40B4-BE49-F238E27FC236}">
                <a16:creationId xmlns:a16="http://schemas.microsoft.com/office/drawing/2014/main" id="{4B46E803-EF00-C47C-4142-FEB8558F595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icons &amp; copyright">
            <a:extLst>
              <a:ext uri="{FF2B5EF4-FFF2-40B4-BE49-F238E27FC236}">
                <a16:creationId xmlns:a16="http://schemas.microsoft.com/office/drawing/2014/main" id="{665B53A2-5D5B-3554-44DE-DE228C2D7516}"/>
              </a:ext>
            </a:extLst>
          </p:cNvPr>
          <p:cNvGrpSpPr/>
          <p:nvPr userDrawn="1"/>
        </p:nvGrpSpPr>
        <p:grpSpPr>
          <a:xfrm>
            <a:off x="338624" y="6181725"/>
            <a:ext cx="4435668" cy="542465"/>
            <a:chOff x="338624" y="6181725"/>
            <a:chExt cx="4435668" cy="542465"/>
          </a:xfrm>
        </p:grpSpPr>
        <p:sp>
          <p:nvSpPr>
            <p:cNvPr id="5" name="copyright">
              <a:extLst>
                <a:ext uri="{FF2B5EF4-FFF2-40B4-BE49-F238E27FC236}">
                  <a16:creationId xmlns:a16="http://schemas.microsoft.com/office/drawing/2014/main" id="{06D69970-CB2E-A4D3-9146-4D77DC12C1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2610" y="6505633"/>
              <a:ext cx="2861682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rPr lang="en-US" sz="800">
                  <a:solidFill>
                    <a:schemeClr val="bg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© 2025 Electric Power Research Institute, Inc. All rights reserved.</a:t>
              </a:r>
            </a:p>
          </p:txBody>
        </p:sp>
        <p:sp>
          <p:nvSpPr>
            <p:cNvPr id="6" name="epri.com">
              <a:hlinkClick r:id="rId4"/>
              <a:extLst>
                <a:ext uri="{FF2B5EF4-FFF2-40B4-BE49-F238E27FC236}">
                  <a16:creationId xmlns:a16="http://schemas.microsoft.com/office/drawing/2014/main" id="{1EAE9E6E-7841-12E5-B766-CF31590FAB85}"/>
                </a:ext>
              </a:extLst>
            </p:cNvPr>
            <p:cNvSpPr txBox="1"/>
            <p:nvPr/>
          </p:nvSpPr>
          <p:spPr>
            <a:xfrm>
              <a:off x="338624" y="6462580"/>
              <a:ext cx="151066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b="1" spc="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www.epri.com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032DEA1-8BED-4154-F494-203D3B3D722E}"/>
                </a:ext>
              </a:extLst>
            </p:cNvPr>
            <p:cNvCxnSpPr/>
            <p:nvPr/>
          </p:nvCxnSpPr>
          <p:spPr bwMode="auto">
            <a:xfrm>
              <a:off x="1849289" y="6181725"/>
              <a:ext cx="0" cy="523415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9" name="Facebook icon">
              <a:hlinkClick r:id="rId5"/>
              <a:extLst>
                <a:ext uri="{FF2B5EF4-FFF2-40B4-BE49-F238E27FC236}">
                  <a16:creationId xmlns:a16="http://schemas.microsoft.com/office/drawing/2014/main" id="{CB7D4E98-F8FB-1966-7A8D-9C42EBC3CEB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1415" y="6277559"/>
              <a:ext cx="75579" cy="163755"/>
            </a:xfrm>
            <a:prstGeom prst="rect">
              <a:avLst/>
            </a:prstGeom>
          </p:spPr>
        </p:pic>
        <p:pic>
          <p:nvPicPr>
            <p:cNvPr id="10" name="X icon">
              <a:hlinkClick r:id="rId7"/>
              <a:extLst>
                <a:ext uri="{FF2B5EF4-FFF2-40B4-BE49-F238E27FC236}">
                  <a16:creationId xmlns:a16="http://schemas.microsoft.com/office/drawing/2014/main" id="{B1F99100-371F-0020-1E61-B732D84E8B8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1028885" y="6303455"/>
              <a:ext cx="128164" cy="131013"/>
            </a:xfrm>
            <a:prstGeom prst="rect">
              <a:avLst/>
            </a:prstGeom>
          </p:spPr>
        </p:pic>
        <p:pic>
          <p:nvPicPr>
            <p:cNvPr id="8" name="LinkedIn icon">
              <a:hlinkClick r:id="rId10"/>
              <a:extLst>
                <a:ext uri="{FF2B5EF4-FFF2-40B4-BE49-F238E27FC236}">
                  <a16:creationId xmlns:a16="http://schemas.microsoft.com/office/drawing/2014/main" id="{EA833105-9EE7-D3DB-F43C-6F8D369297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4290" y="6284322"/>
              <a:ext cx="150229" cy="150229"/>
            </a:xfrm>
            <a:prstGeom prst="rect">
              <a:avLst/>
            </a:prstGeom>
          </p:spPr>
        </p:pic>
      </p:grpSp>
      <p:sp>
        <p:nvSpPr>
          <p:cNvPr id="18" name="speaker text">
            <a:extLst>
              <a:ext uri="{FF2B5EF4-FFF2-40B4-BE49-F238E27FC236}">
                <a16:creationId xmlns:a16="http://schemas.microsoft.com/office/drawing/2014/main" id="{01DFD416-66D5-47F4-B045-0C53E6F91488}"/>
              </a:ext>
            </a:extLst>
          </p:cNvPr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645452" y="4400588"/>
            <a:ext cx="6217920" cy="1533186"/>
          </a:xfrm>
        </p:spPr>
        <p:txBody>
          <a:bodyPr numCol="1">
            <a:norm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SzPct val="80000"/>
              <a:buFontTx/>
              <a:buNone/>
              <a:tabLst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/>
              <a:t>Speaker’s Name</a:t>
            </a:r>
            <a:br>
              <a:rPr lang="en-US"/>
            </a:br>
            <a:r>
              <a:rPr lang="en-US"/>
              <a:t>Speaker’s Job Title</a:t>
            </a:r>
            <a:br>
              <a:rPr lang="en-US"/>
            </a:br>
            <a:br>
              <a:rPr lang="en-US"/>
            </a:br>
            <a:r>
              <a:rPr lang="en-US"/>
              <a:t>Event Name</a:t>
            </a:r>
            <a:br>
              <a:rPr lang="en-US"/>
            </a:br>
            <a:r>
              <a:rPr lang="en-US"/>
              <a:t>Date</a:t>
            </a:r>
          </a:p>
        </p:txBody>
      </p:sp>
      <p:sp>
        <p:nvSpPr>
          <p:cNvPr id="36" name="subtitle">
            <a:extLst>
              <a:ext uri="{FF2B5EF4-FFF2-40B4-BE49-F238E27FC236}">
                <a16:creationId xmlns:a16="http://schemas.microsoft.com/office/drawing/2014/main" id="{C9B9DF57-48D2-92F0-1A74-79C183A6DF3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5452" y="3030102"/>
            <a:ext cx="6957847" cy="402377"/>
          </a:xfrm>
        </p:spPr>
        <p:txBody>
          <a:bodyPr>
            <a:normAutofit/>
          </a:bodyPr>
          <a:lstStyle>
            <a:lvl1pPr marL="0" indent="0">
              <a:buNone/>
              <a:defRPr sz="2400" b="0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19" name="title text">
            <a:extLst>
              <a:ext uri="{FF2B5EF4-FFF2-40B4-BE49-F238E27FC236}">
                <a16:creationId xmlns:a16="http://schemas.microsoft.com/office/drawing/2014/main" id="{7D1329EF-297E-646E-A5E8-5228C5D39C03}"/>
              </a:ext>
            </a:extLst>
          </p:cNvPr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645452" y="1084881"/>
            <a:ext cx="6957847" cy="1891159"/>
          </a:xfrm>
        </p:spPr>
        <p:txBody>
          <a:bodyPr anchor="b">
            <a:normAutofit/>
          </a:bodyPr>
          <a:lstStyle>
            <a:lvl1pPr algn="l">
              <a:spcAft>
                <a:spcPts val="60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C1D904F-2FF3-0EC0-0160-4A52FEF43DBA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79686" y="405535"/>
            <a:ext cx="1670022" cy="32403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6BE83DE-79BB-A03A-1F04-DEF87697B59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76838" y="500645"/>
            <a:ext cx="3644900" cy="364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5223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C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background image">
            <a:extLst>
              <a:ext uri="{FF2B5EF4-FFF2-40B4-BE49-F238E27FC236}">
                <a16:creationId xmlns:a16="http://schemas.microsoft.com/office/drawing/2014/main" id="{227204CD-466F-DA1D-C26F-8D51147135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blue and white rectangle&#10;&#10;Description automatically generated">
            <a:extLst>
              <a:ext uri="{FF2B5EF4-FFF2-40B4-BE49-F238E27FC236}">
                <a16:creationId xmlns:a16="http://schemas.microsoft.com/office/drawing/2014/main" id="{4C8E86C8-D4E8-43E4-ED25-8F02EA05926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7" name="icons &amp; copyright">
            <a:extLst>
              <a:ext uri="{FF2B5EF4-FFF2-40B4-BE49-F238E27FC236}">
                <a16:creationId xmlns:a16="http://schemas.microsoft.com/office/drawing/2014/main" id="{5B0B51EE-1845-EA19-771D-A8E4E29FC7E4}"/>
              </a:ext>
            </a:extLst>
          </p:cNvPr>
          <p:cNvGrpSpPr/>
          <p:nvPr userDrawn="1"/>
        </p:nvGrpSpPr>
        <p:grpSpPr>
          <a:xfrm>
            <a:off x="338624" y="6181725"/>
            <a:ext cx="4435668" cy="542465"/>
            <a:chOff x="338624" y="6181725"/>
            <a:chExt cx="4435668" cy="542465"/>
          </a:xfrm>
        </p:grpSpPr>
        <p:sp>
          <p:nvSpPr>
            <p:cNvPr id="8" name="copyright">
              <a:extLst>
                <a:ext uri="{FF2B5EF4-FFF2-40B4-BE49-F238E27FC236}">
                  <a16:creationId xmlns:a16="http://schemas.microsoft.com/office/drawing/2014/main" id="{59D1EE32-6981-0554-D8C9-455DDCC6E4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2610" y="6505633"/>
              <a:ext cx="2861682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rPr lang="en-US" sz="800">
                  <a:solidFill>
                    <a:schemeClr val="bg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© 2025 Electric Power Research Institute, Inc. All rights reserved.</a:t>
              </a:r>
            </a:p>
          </p:txBody>
        </p:sp>
        <p:sp>
          <p:nvSpPr>
            <p:cNvPr id="9" name="epri.com">
              <a:hlinkClick r:id="rId4"/>
              <a:extLst>
                <a:ext uri="{FF2B5EF4-FFF2-40B4-BE49-F238E27FC236}">
                  <a16:creationId xmlns:a16="http://schemas.microsoft.com/office/drawing/2014/main" id="{E85485AF-A652-7E2D-9AA6-C27278109E25}"/>
                </a:ext>
              </a:extLst>
            </p:cNvPr>
            <p:cNvSpPr txBox="1"/>
            <p:nvPr/>
          </p:nvSpPr>
          <p:spPr>
            <a:xfrm>
              <a:off x="338624" y="6462580"/>
              <a:ext cx="151066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b="1" spc="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www.epri.com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440A0C3-F19C-9D4C-F886-9C9DC4C75E4E}"/>
                </a:ext>
              </a:extLst>
            </p:cNvPr>
            <p:cNvCxnSpPr/>
            <p:nvPr/>
          </p:nvCxnSpPr>
          <p:spPr bwMode="auto">
            <a:xfrm>
              <a:off x="1849289" y="6181725"/>
              <a:ext cx="0" cy="523415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11" name="Facebook icon">
              <a:hlinkClick r:id="rId5"/>
              <a:extLst>
                <a:ext uri="{FF2B5EF4-FFF2-40B4-BE49-F238E27FC236}">
                  <a16:creationId xmlns:a16="http://schemas.microsoft.com/office/drawing/2014/main" id="{94A86A42-A529-A203-D775-5F4E251B20F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1415" y="6277559"/>
              <a:ext cx="75579" cy="163755"/>
            </a:xfrm>
            <a:prstGeom prst="rect">
              <a:avLst/>
            </a:prstGeom>
          </p:spPr>
        </p:pic>
        <p:pic>
          <p:nvPicPr>
            <p:cNvPr id="12" name="X icon">
              <a:hlinkClick r:id="rId7"/>
              <a:extLst>
                <a:ext uri="{FF2B5EF4-FFF2-40B4-BE49-F238E27FC236}">
                  <a16:creationId xmlns:a16="http://schemas.microsoft.com/office/drawing/2014/main" id="{FF7EB385-D883-1A2B-C949-AEEE19E8522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1028885" y="6303455"/>
              <a:ext cx="128164" cy="131013"/>
            </a:xfrm>
            <a:prstGeom prst="rect">
              <a:avLst/>
            </a:prstGeom>
          </p:spPr>
        </p:pic>
        <p:pic>
          <p:nvPicPr>
            <p:cNvPr id="13" name="LinkedIn icon">
              <a:hlinkClick r:id="rId10"/>
              <a:extLst>
                <a:ext uri="{FF2B5EF4-FFF2-40B4-BE49-F238E27FC236}">
                  <a16:creationId xmlns:a16="http://schemas.microsoft.com/office/drawing/2014/main" id="{1D4EAF1D-637F-98A7-069D-2BEA84B86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4290" y="6284322"/>
              <a:ext cx="150229" cy="150229"/>
            </a:xfrm>
            <a:prstGeom prst="rect">
              <a:avLst/>
            </a:prstGeom>
          </p:spPr>
        </p:pic>
      </p:grpSp>
      <p:sp>
        <p:nvSpPr>
          <p:cNvPr id="14" name="speaker text">
            <a:extLst>
              <a:ext uri="{FF2B5EF4-FFF2-40B4-BE49-F238E27FC236}">
                <a16:creationId xmlns:a16="http://schemas.microsoft.com/office/drawing/2014/main" id="{80EEB94D-674E-D7A2-4F29-89E036EEFA70}"/>
              </a:ext>
            </a:extLst>
          </p:cNvPr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645452" y="4400588"/>
            <a:ext cx="6217920" cy="1533186"/>
          </a:xfrm>
        </p:spPr>
        <p:txBody>
          <a:bodyPr numCol="1">
            <a:norm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SzPct val="80000"/>
              <a:buFontTx/>
              <a:buNone/>
              <a:tabLst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/>
              <a:t>Speaker’s Name</a:t>
            </a:r>
            <a:br>
              <a:rPr lang="en-US"/>
            </a:br>
            <a:r>
              <a:rPr lang="en-US"/>
              <a:t>Speaker’s Job Title</a:t>
            </a:r>
            <a:br>
              <a:rPr lang="en-US"/>
            </a:br>
            <a:br>
              <a:rPr lang="en-US"/>
            </a:br>
            <a:r>
              <a:rPr lang="en-US"/>
              <a:t>Event Name</a:t>
            </a:r>
            <a:br>
              <a:rPr lang="en-US"/>
            </a:br>
            <a:r>
              <a:rPr lang="en-US"/>
              <a:t>Date</a:t>
            </a:r>
          </a:p>
        </p:txBody>
      </p:sp>
      <p:sp>
        <p:nvSpPr>
          <p:cNvPr id="15" name="subtitle">
            <a:extLst>
              <a:ext uri="{FF2B5EF4-FFF2-40B4-BE49-F238E27FC236}">
                <a16:creationId xmlns:a16="http://schemas.microsoft.com/office/drawing/2014/main" id="{291C2B40-B298-8D1F-5B26-6F6E702A8DC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5452" y="3030102"/>
            <a:ext cx="6957847" cy="402377"/>
          </a:xfrm>
        </p:spPr>
        <p:txBody>
          <a:bodyPr>
            <a:normAutofit/>
          </a:bodyPr>
          <a:lstStyle>
            <a:lvl1pPr marL="0" indent="0">
              <a:buNone/>
              <a:defRPr sz="2400" b="0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23" name="title text">
            <a:extLst>
              <a:ext uri="{FF2B5EF4-FFF2-40B4-BE49-F238E27FC236}">
                <a16:creationId xmlns:a16="http://schemas.microsoft.com/office/drawing/2014/main" id="{47634B91-25FA-988D-86A5-DF6C66BDD7CF}"/>
              </a:ext>
            </a:extLst>
          </p:cNvPr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645452" y="1084881"/>
            <a:ext cx="6957847" cy="1891159"/>
          </a:xfrm>
        </p:spPr>
        <p:txBody>
          <a:bodyPr anchor="b">
            <a:normAutofit/>
          </a:bodyPr>
          <a:lstStyle>
            <a:lvl1pPr algn="l">
              <a:spcAft>
                <a:spcPts val="60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D245CAB4-9342-928F-EAAA-0B92A52ED51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79686" y="405535"/>
            <a:ext cx="1670022" cy="32403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5587447-AC8D-DC18-9FB0-96BEE0A15EC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76838" y="500645"/>
            <a:ext cx="3644900" cy="364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677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G&amp;E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background image">
            <a:extLst>
              <a:ext uri="{FF2B5EF4-FFF2-40B4-BE49-F238E27FC236}">
                <a16:creationId xmlns:a16="http://schemas.microsoft.com/office/drawing/2014/main" id="{CE11379D-2A54-955B-83DD-08D4139EDC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blue and white rectangle&#10;&#10;Description automatically generated">
            <a:extLst>
              <a:ext uri="{FF2B5EF4-FFF2-40B4-BE49-F238E27FC236}">
                <a16:creationId xmlns:a16="http://schemas.microsoft.com/office/drawing/2014/main" id="{586743F5-0B6A-590A-9280-3CFF9ABFD61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7" name="icons &amp; copyright">
            <a:extLst>
              <a:ext uri="{FF2B5EF4-FFF2-40B4-BE49-F238E27FC236}">
                <a16:creationId xmlns:a16="http://schemas.microsoft.com/office/drawing/2014/main" id="{A5BE702D-6589-BBE8-1F5D-4786929D789D}"/>
              </a:ext>
            </a:extLst>
          </p:cNvPr>
          <p:cNvGrpSpPr/>
          <p:nvPr userDrawn="1"/>
        </p:nvGrpSpPr>
        <p:grpSpPr>
          <a:xfrm>
            <a:off x="338624" y="6181725"/>
            <a:ext cx="4435668" cy="542465"/>
            <a:chOff x="338624" y="6181725"/>
            <a:chExt cx="4435668" cy="542465"/>
          </a:xfrm>
        </p:grpSpPr>
        <p:sp>
          <p:nvSpPr>
            <p:cNvPr id="8" name="copyright">
              <a:extLst>
                <a:ext uri="{FF2B5EF4-FFF2-40B4-BE49-F238E27FC236}">
                  <a16:creationId xmlns:a16="http://schemas.microsoft.com/office/drawing/2014/main" id="{7793006F-A502-4C77-781E-F3083B138E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2610" y="6505633"/>
              <a:ext cx="2861682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rPr lang="en-US" sz="800">
                  <a:solidFill>
                    <a:schemeClr val="bg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© 2025 Electric Power Research Institute, Inc. All rights reserved.</a:t>
              </a:r>
            </a:p>
          </p:txBody>
        </p:sp>
        <p:sp>
          <p:nvSpPr>
            <p:cNvPr id="9" name="epri.com">
              <a:hlinkClick r:id="rId4"/>
              <a:extLst>
                <a:ext uri="{FF2B5EF4-FFF2-40B4-BE49-F238E27FC236}">
                  <a16:creationId xmlns:a16="http://schemas.microsoft.com/office/drawing/2014/main" id="{94FE15AE-CD0D-DA02-13B6-6AC2EF378771}"/>
                </a:ext>
              </a:extLst>
            </p:cNvPr>
            <p:cNvSpPr txBox="1"/>
            <p:nvPr/>
          </p:nvSpPr>
          <p:spPr>
            <a:xfrm>
              <a:off x="338624" y="6462580"/>
              <a:ext cx="151066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b="1" spc="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www.epri.com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B2A2711-EE67-6D13-160A-8CB27345BBB5}"/>
                </a:ext>
              </a:extLst>
            </p:cNvPr>
            <p:cNvCxnSpPr/>
            <p:nvPr/>
          </p:nvCxnSpPr>
          <p:spPr bwMode="auto">
            <a:xfrm>
              <a:off x="1849289" y="6181725"/>
              <a:ext cx="0" cy="523415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11" name="Facebook icon">
              <a:hlinkClick r:id="rId5"/>
              <a:extLst>
                <a:ext uri="{FF2B5EF4-FFF2-40B4-BE49-F238E27FC236}">
                  <a16:creationId xmlns:a16="http://schemas.microsoft.com/office/drawing/2014/main" id="{1BEED67E-196F-0126-3050-7E00784BA3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1415" y="6277559"/>
              <a:ext cx="75579" cy="163755"/>
            </a:xfrm>
            <a:prstGeom prst="rect">
              <a:avLst/>
            </a:prstGeom>
          </p:spPr>
        </p:pic>
        <p:pic>
          <p:nvPicPr>
            <p:cNvPr id="12" name="X icon">
              <a:hlinkClick r:id="rId7"/>
              <a:extLst>
                <a:ext uri="{FF2B5EF4-FFF2-40B4-BE49-F238E27FC236}">
                  <a16:creationId xmlns:a16="http://schemas.microsoft.com/office/drawing/2014/main" id="{78FC5618-848C-9FEF-B681-085424F8041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1028885" y="6303455"/>
              <a:ext cx="128164" cy="131013"/>
            </a:xfrm>
            <a:prstGeom prst="rect">
              <a:avLst/>
            </a:prstGeom>
          </p:spPr>
        </p:pic>
        <p:pic>
          <p:nvPicPr>
            <p:cNvPr id="13" name="LinkedIn icon">
              <a:hlinkClick r:id="rId10"/>
              <a:extLst>
                <a:ext uri="{FF2B5EF4-FFF2-40B4-BE49-F238E27FC236}">
                  <a16:creationId xmlns:a16="http://schemas.microsoft.com/office/drawing/2014/main" id="{CB6DFDBB-F27A-A123-E3E3-23B3599A60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4290" y="6284322"/>
              <a:ext cx="150229" cy="150229"/>
            </a:xfrm>
            <a:prstGeom prst="rect">
              <a:avLst/>
            </a:prstGeom>
          </p:spPr>
        </p:pic>
      </p:grpSp>
      <p:sp>
        <p:nvSpPr>
          <p:cNvPr id="14" name="speaker text">
            <a:extLst>
              <a:ext uri="{FF2B5EF4-FFF2-40B4-BE49-F238E27FC236}">
                <a16:creationId xmlns:a16="http://schemas.microsoft.com/office/drawing/2014/main" id="{F0700B10-3571-82F0-CBEF-EA825436FB26}"/>
              </a:ext>
            </a:extLst>
          </p:cNvPr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645452" y="4400588"/>
            <a:ext cx="6217920" cy="1533186"/>
          </a:xfrm>
        </p:spPr>
        <p:txBody>
          <a:bodyPr numCol="1">
            <a:norm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SzPct val="80000"/>
              <a:buFontTx/>
              <a:buNone/>
              <a:tabLst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/>
              <a:t>Speaker’s Name</a:t>
            </a:r>
            <a:br>
              <a:rPr lang="en-US"/>
            </a:br>
            <a:r>
              <a:rPr lang="en-US"/>
              <a:t>Speaker’s Job Title</a:t>
            </a:r>
            <a:br>
              <a:rPr lang="en-US"/>
            </a:br>
            <a:br>
              <a:rPr lang="en-US"/>
            </a:br>
            <a:r>
              <a:rPr lang="en-US"/>
              <a:t>Event Name</a:t>
            </a:r>
            <a:br>
              <a:rPr lang="en-US"/>
            </a:br>
            <a:r>
              <a:rPr lang="en-US"/>
              <a:t>Date</a:t>
            </a:r>
          </a:p>
        </p:txBody>
      </p:sp>
      <p:sp>
        <p:nvSpPr>
          <p:cNvPr id="15" name="subtitle">
            <a:extLst>
              <a:ext uri="{FF2B5EF4-FFF2-40B4-BE49-F238E27FC236}">
                <a16:creationId xmlns:a16="http://schemas.microsoft.com/office/drawing/2014/main" id="{C57E226B-4A43-D50A-6BB5-19EA6ADF3B8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5452" y="3030102"/>
            <a:ext cx="6957847" cy="402377"/>
          </a:xfrm>
        </p:spPr>
        <p:txBody>
          <a:bodyPr>
            <a:normAutofit/>
          </a:bodyPr>
          <a:lstStyle>
            <a:lvl1pPr marL="0" indent="0">
              <a:buNone/>
              <a:defRPr sz="2400" b="0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23" name="title text">
            <a:extLst>
              <a:ext uri="{FF2B5EF4-FFF2-40B4-BE49-F238E27FC236}">
                <a16:creationId xmlns:a16="http://schemas.microsoft.com/office/drawing/2014/main" id="{EBD3BB55-FF81-E999-476B-9CE5CEBFA0E6}"/>
              </a:ext>
            </a:extLst>
          </p:cNvPr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645452" y="1084881"/>
            <a:ext cx="6957847" cy="1891159"/>
          </a:xfrm>
        </p:spPr>
        <p:txBody>
          <a:bodyPr anchor="b">
            <a:normAutofit/>
          </a:bodyPr>
          <a:lstStyle>
            <a:lvl1pPr algn="l">
              <a:spcAft>
                <a:spcPts val="60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13FC8515-7565-F182-2227-F7A032268B3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79686" y="405535"/>
            <a:ext cx="1670022" cy="32403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347CAFF-78C7-8F1D-5DF5-81DC64FA52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76838" y="500645"/>
            <a:ext cx="3644900" cy="364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912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&amp;DI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ackground image">
            <a:extLst>
              <a:ext uri="{FF2B5EF4-FFF2-40B4-BE49-F238E27FC236}">
                <a16:creationId xmlns:a16="http://schemas.microsoft.com/office/drawing/2014/main" id="{5BFA1840-DB6D-7159-AE26-E3D9252E9C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blue and white rectangle&#10;&#10;Description automatically generated">
            <a:extLst>
              <a:ext uri="{FF2B5EF4-FFF2-40B4-BE49-F238E27FC236}">
                <a16:creationId xmlns:a16="http://schemas.microsoft.com/office/drawing/2014/main" id="{9EC0545B-DE59-6EF1-E72D-C715244C95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icons &amp; copyright">
            <a:extLst>
              <a:ext uri="{FF2B5EF4-FFF2-40B4-BE49-F238E27FC236}">
                <a16:creationId xmlns:a16="http://schemas.microsoft.com/office/drawing/2014/main" id="{CDFD1DEF-B29C-AB3C-3E73-DFA749F3C980}"/>
              </a:ext>
            </a:extLst>
          </p:cNvPr>
          <p:cNvGrpSpPr/>
          <p:nvPr userDrawn="1"/>
        </p:nvGrpSpPr>
        <p:grpSpPr>
          <a:xfrm>
            <a:off x="338624" y="6181725"/>
            <a:ext cx="4435668" cy="542465"/>
            <a:chOff x="338624" y="6181725"/>
            <a:chExt cx="4435668" cy="542465"/>
          </a:xfrm>
        </p:grpSpPr>
        <p:sp>
          <p:nvSpPr>
            <p:cNvPr id="7" name="copyright">
              <a:extLst>
                <a:ext uri="{FF2B5EF4-FFF2-40B4-BE49-F238E27FC236}">
                  <a16:creationId xmlns:a16="http://schemas.microsoft.com/office/drawing/2014/main" id="{CFF25273-5F20-DD77-58AE-9D4FF09969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2610" y="6505633"/>
              <a:ext cx="2861682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rPr lang="en-US" sz="800">
                  <a:solidFill>
                    <a:schemeClr val="bg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© 2025 Electric Power Research Institute, Inc. All rights reserved.</a:t>
              </a:r>
            </a:p>
          </p:txBody>
        </p:sp>
        <p:sp>
          <p:nvSpPr>
            <p:cNvPr id="8" name="epri.com">
              <a:hlinkClick r:id="rId4"/>
              <a:extLst>
                <a:ext uri="{FF2B5EF4-FFF2-40B4-BE49-F238E27FC236}">
                  <a16:creationId xmlns:a16="http://schemas.microsoft.com/office/drawing/2014/main" id="{5C3364B0-225F-08F0-B311-40F2E30A9C10}"/>
                </a:ext>
              </a:extLst>
            </p:cNvPr>
            <p:cNvSpPr txBox="1"/>
            <p:nvPr/>
          </p:nvSpPr>
          <p:spPr>
            <a:xfrm>
              <a:off x="338624" y="6462580"/>
              <a:ext cx="151066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b="1" spc="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www.epri.com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5FADAA3-185A-791A-4E59-6E323A93BBBF}"/>
                </a:ext>
              </a:extLst>
            </p:cNvPr>
            <p:cNvCxnSpPr/>
            <p:nvPr/>
          </p:nvCxnSpPr>
          <p:spPr bwMode="auto">
            <a:xfrm>
              <a:off x="1849289" y="6181725"/>
              <a:ext cx="0" cy="523415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10" name="Facebook icon">
              <a:hlinkClick r:id="rId5"/>
              <a:extLst>
                <a:ext uri="{FF2B5EF4-FFF2-40B4-BE49-F238E27FC236}">
                  <a16:creationId xmlns:a16="http://schemas.microsoft.com/office/drawing/2014/main" id="{F23EC820-610D-6376-1C3E-DE4A8B30E9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1415" y="6277559"/>
              <a:ext cx="75579" cy="163755"/>
            </a:xfrm>
            <a:prstGeom prst="rect">
              <a:avLst/>
            </a:prstGeom>
          </p:spPr>
        </p:pic>
        <p:pic>
          <p:nvPicPr>
            <p:cNvPr id="11" name="X icon">
              <a:hlinkClick r:id="rId7"/>
              <a:extLst>
                <a:ext uri="{FF2B5EF4-FFF2-40B4-BE49-F238E27FC236}">
                  <a16:creationId xmlns:a16="http://schemas.microsoft.com/office/drawing/2014/main" id="{7AFBAC84-F0EB-3CD2-E8F2-D8EA5B2D25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1028885" y="6303455"/>
              <a:ext cx="128164" cy="131013"/>
            </a:xfrm>
            <a:prstGeom prst="rect">
              <a:avLst/>
            </a:prstGeom>
          </p:spPr>
        </p:pic>
        <p:pic>
          <p:nvPicPr>
            <p:cNvPr id="12" name="LinkedIn icon">
              <a:hlinkClick r:id="rId10"/>
              <a:extLst>
                <a:ext uri="{FF2B5EF4-FFF2-40B4-BE49-F238E27FC236}">
                  <a16:creationId xmlns:a16="http://schemas.microsoft.com/office/drawing/2014/main" id="{8D5FC7E2-24D9-3BDE-748A-8296316192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4290" y="6284322"/>
              <a:ext cx="150229" cy="150229"/>
            </a:xfrm>
            <a:prstGeom prst="rect">
              <a:avLst/>
            </a:prstGeom>
          </p:spPr>
        </p:pic>
      </p:grpSp>
      <p:sp>
        <p:nvSpPr>
          <p:cNvPr id="13" name="speaker text">
            <a:extLst>
              <a:ext uri="{FF2B5EF4-FFF2-40B4-BE49-F238E27FC236}">
                <a16:creationId xmlns:a16="http://schemas.microsoft.com/office/drawing/2014/main" id="{A84FE7D4-F5AC-618E-372B-1DFC23D993CE}"/>
              </a:ext>
            </a:extLst>
          </p:cNvPr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645452" y="4400588"/>
            <a:ext cx="6217920" cy="1533186"/>
          </a:xfrm>
        </p:spPr>
        <p:txBody>
          <a:bodyPr numCol="1">
            <a:norm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SzPct val="80000"/>
              <a:buFontTx/>
              <a:buNone/>
              <a:tabLst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/>
              <a:t>Speaker’s Name</a:t>
            </a:r>
            <a:br>
              <a:rPr lang="en-US"/>
            </a:br>
            <a:r>
              <a:rPr lang="en-US"/>
              <a:t>Speaker’s Job Title</a:t>
            </a:r>
            <a:br>
              <a:rPr lang="en-US"/>
            </a:br>
            <a:br>
              <a:rPr lang="en-US"/>
            </a:br>
            <a:r>
              <a:rPr lang="en-US"/>
              <a:t>Event Name</a:t>
            </a:r>
            <a:br>
              <a:rPr lang="en-US"/>
            </a:br>
            <a:r>
              <a:rPr lang="en-US"/>
              <a:t>Date</a:t>
            </a:r>
          </a:p>
        </p:txBody>
      </p:sp>
      <p:sp>
        <p:nvSpPr>
          <p:cNvPr id="14" name="subtitle">
            <a:extLst>
              <a:ext uri="{FF2B5EF4-FFF2-40B4-BE49-F238E27FC236}">
                <a16:creationId xmlns:a16="http://schemas.microsoft.com/office/drawing/2014/main" id="{66DE7777-90B9-EBAE-A6EF-3017FCF11E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5452" y="3030102"/>
            <a:ext cx="6957847" cy="402377"/>
          </a:xfrm>
        </p:spPr>
        <p:txBody>
          <a:bodyPr>
            <a:normAutofit/>
          </a:bodyPr>
          <a:lstStyle>
            <a:lvl1pPr marL="0" indent="0">
              <a:buNone/>
              <a:defRPr sz="2400" b="0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23" name="title text">
            <a:extLst>
              <a:ext uri="{FF2B5EF4-FFF2-40B4-BE49-F238E27FC236}">
                <a16:creationId xmlns:a16="http://schemas.microsoft.com/office/drawing/2014/main" id="{7440C898-4ED3-3626-EFD8-4B1DA7285DA8}"/>
              </a:ext>
            </a:extLst>
          </p:cNvPr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645452" y="1084881"/>
            <a:ext cx="6957847" cy="1891159"/>
          </a:xfrm>
        </p:spPr>
        <p:txBody>
          <a:bodyPr anchor="b">
            <a:normAutofit/>
          </a:bodyPr>
          <a:lstStyle>
            <a:lvl1pPr algn="l">
              <a:spcAft>
                <a:spcPts val="60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CFD40E50-2685-769D-C610-B300B1ACED1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79686" y="405535"/>
            <a:ext cx="1670022" cy="32403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3C4ABC3-12AE-008E-0B64-EF4DE57CBD9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76838" y="500645"/>
            <a:ext cx="3644900" cy="364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022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&amp;SE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ackground image">
            <a:extLst>
              <a:ext uri="{FF2B5EF4-FFF2-40B4-BE49-F238E27FC236}">
                <a16:creationId xmlns:a16="http://schemas.microsoft.com/office/drawing/2014/main" id="{CA709975-495D-D860-C31C-0B709E0152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blue and white rectangle&#10;&#10;Description automatically generated">
            <a:extLst>
              <a:ext uri="{FF2B5EF4-FFF2-40B4-BE49-F238E27FC236}">
                <a16:creationId xmlns:a16="http://schemas.microsoft.com/office/drawing/2014/main" id="{6483AE6B-E99A-7611-1CD7-CC9D8C1765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icons &amp; copyright">
            <a:extLst>
              <a:ext uri="{FF2B5EF4-FFF2-40B4-BE49-F238E27FC236}">
                <a16:creationId xmlns:a16="http://schemas.microsoft.com/office/drawing/2014/main" id="{EC7268F2-1CDE-4AA9-744F-36289605380A}"/>
              </a:ext>
            </a:extLst>
          </p:cNvPr>
          <p:cNvGrpSpPr/>
          <p:nvPr userDrawn="1"/>
        </p:nvGrpSpPr>
        <p:grpSpPr>
          <a:xfrm>
            <a:off x="338624" y="6181725"/>
            <a:ext cx="4435668" cy="542465"/>
            <a:chOff x="338624" y="6181725"/>
            <a:chExt cx="4435668" cy="542465"/>
          </a:xfrm>
        </p:grpSpPr>
        <p:sp>
          <p:nvSpPr>
            <p:cNvPr id="7" name="copyright">
              <a:extLst>
                <a:ext uri="{FF2B5EF4-FFF2-40B4-BE49-F238E27FC236}">
                  <a16:creationId xmlns:a16="http://schemas.microsoft.com/office/drawing/2014/main" id="{AE5FACF2-FA25-B87F-0F3C-BD88922497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2610" y="6505633"/>
              <a:ext cx="2861682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rPr lang="en-US" sz="800">
                  <a:solidFill>
                    <a:schemeClr val="bg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© 2025 Electric Power Research Institute, Inc. All rights reserved.</a:t>
              </a:r>
            </a:p>
          </p:txBody>
        </p:sp>
        <p:sp>
          <p:nvSpPr>
            <p:cNvPr id="8" name="epri.com">
              <a:hlinkClick r:id="rId4"/>
              <a:extLst>
                <a:ext uri="{FF2B5EF4-FFF2-40B4-BE49-F238E27FC236}">
                  <a16:creationId xmlns:a16="http://schemas.microsoft.com/office/drawing/2014/main" id="{58667503-DD50-DA46-8343-77902DC6E7F5}"/>
                </a:ext>
              </a:extLst>
            </p:cNvPr>
            <p:cNvSpPr txBox="1"/>
            <p:nvPr/>
          </p:nvSpPr>
          <p:spPr>
            <a:xfrm>
              <a:off x="338624" y="6462580"/>
              <a:ext cx="151066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b="1" spc="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www.epri.com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680796F-5B55-1695-87AD-9542B18F72CB}"/>
                </a:ext>
              </a:extLst>
            </p:cNvPr>
            <p:cNvCxnSpPr/>
            <p:nvPr/>
          </p:nvCxnSpPr>
          <p:spPr bwMode="auto">
            <a:xfrm>
              <a:off x="1849289" y="6181725"/>
              <a:ext cx="0" cy="523415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10" name="Facebook icon">
              <a:hlinkClick r:id="rId5"/>
              <a:extLst>
                <a:ext uri="{FF2B5EF4-FFF2-40B4-BE49-F238E27FC236}">
                  <a16:creationId xmlns:a16="http://schemas.microsoft.com/office/drawing/2014/main" id="{19CD64A5-B572-3B7F-1EB1-19FF61995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1415" y="6277559"/>
              <a:ext cx="75579" cy="163755"/>
            </a:xfrm>
            <a:prstGeom prst="rect">
              <a:avLst/>
            </a:prstGeom>
          </p:spPr>
        </p:pic>
        <p:pic>
          <p:nvPicPr>
            <p:cNvPr id="11" name="X icon">
              <a:hlinkClick r:id="rId7"/>
              <a:extLst>
                <a:ext uri="{FF2B5EF4-FFF2-40B4-BE49-F238E27FC236}">
                  <a16:creationId xmlns:a16="http://schemas.microsoft.com/office/drawing/2014/main" id="{E0B19A8A-F0CD-460D-2C3B-48169CDA65C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1028885" y="6303455"/>
              <a:ext cx="128164" cy="131013"/>
            </a:xfrm>
            <a:prstGeom prst="rect">
              <a:avLst/>
            </a:prstGeom>
          </p:spPr>
        </p:pic>
        <p:pic>
          <p:nvPicPr>
            <p:cNvPr id="12" name="LinkedIn icon">
              <a:hlinkClick r:id="rId10"/>
              <a:extLst>
                <a:ext uri="{FF2B5EF4-FFF2-40B4-BE49-F238E27FC236}">
                  <a16:creationId xmlns:a16="http://schemas.microsoft.com/office/drawing/2014/main" id="{58792B75-3992-B3AE-66A1-FA8A625ABC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4290" y="6284322"/>
              <a:ext cx="150229" cy="150229"/>
            </a:xfrm>
            <a:prstGeom prst="rect">
              <a:avLst/>
            </a:prstGeom>
          </p:spPr>
        </p:pic>
      </p:grpSp>
      <p:sp>
        <p:nvSpPr>
          <p:cNvPr id="13" name="speaker text">
            <a:extLst>
              <a:ext uri="{FF2B5EF4-FFF2-40B4-BE49-F238E27FC236}">
                <a16:creationId xmlns:a16="http://schemas.microsoft.com/office/drawing/2014/main" id="{CDA2EAC5-E3CA-F68E-E02D-83DD1B6719C5}"/>
              </a:ext>
            </a:extLst>
          </p:cNvPr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645452" y="4400588"/>
            <a:ext cx="6217920" cy="1533186"/>
          </a:xfrm>
        </p:spPr>
        <p:txBody>
          <a:bodyPr numCol="1">
            <a:norm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SzPct val="80000"/>
              <a:buFontTx/>
              <a:buNone/>
              <a:tabLst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/>
              <a:t>Speaker’s Name</a:t>
            </a:r>
            <a:br>
              <a:rPr lang="en-US"/>
            </a:br>
            <a:r>
              <a:rPr lang="en-US"/>
              <a:t>Speaker’s Job Title</a:t>
            </a:r>
            <a:br>
              <a:rPr lang="en-US"/>
            </a:br>
            <a:br>
              <a:rPr lang="en-US"/>
            </a:br>
            <a:r>
              <a:rPr lang="en-US"/>
              <a:t>Event Name</a:t>
            </a:r>
            <a:br>
              <a:rPr lang="en-US"/>
            </a:br>
            <a:r>
              <a:rPr lang="en-US"/>
              <a:t>Date</a:t>
            </a:r>
          </a:p>
        </p:txBody>
      </p:sp>
      <p:sp>
        <p:nvSpPr>
          <p:cNvPr id="14" name="subtitle">
            <a:extLst>
              <a:ext uri="{FF2B5EF4-FFF2-40B4-BE49-F238E27FC236}">
                <a16:creationId xmlns:a16="http://schemas.microsoft.com/office/drawing/2014/main" id="{A0931DAA-52AA-977D-A884-4F8BB0ABB8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5452" y="3030102"/>
            <a:ext cx="6957847" cy="402377"/>
          </a:xfrm>
        </p:spPr>
        <p:txBody>
          <a:bodyPr>
            <a:normAutofit/>
          </a:bodyPr>
          <a:lstStyle>
            <a:lvl1pPr marL="0" indent="0">
              <a:buNone/>
              <a:defRPr sz="2400" b="0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23" name="title text">
            <a:extLst>
              <a:ext uri="{FF2B5EF4-FFF2-40B4-BE49-F238E27FC236}">
                <a16:creationId xmlns:a16="http://schemas.microsoft.com/office/drawing/2014/main" id="{573CC7DE-8A92-E2CE-3978-C8CD753DFAE3}"/>
              </a:ext>
            </a:extLst>
          </p:cNvPr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645452" y="1084881"/>
            <a:ext cx="6957847" cy="1891159"/>
          </a:xfrm>
        </p:spPr>
        <p:txBody>
          <a:bodyPr anchor="b">
            <a:normAutofit/>
          </a:bodyPr>
          <a:lstStyle>
            <a:lvl1pPr algn="l">
              <a:spcAft>
                <a:spcPts val="60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98BA4DF1-EC86-9711-5D4D-63937AE4CF1F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79686" y="405535"/>
            <a:ext cx="1670022" cy="32403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90443AC-D811-E9C4-D61B-25344AC2510A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76838" y="500645"/>
            <a:ext cx="3644900" cy="364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5714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 image">
            <a:extLst>
              <a:ext uri="{FF2B5EF4-FFF2-40B4-BE49-F238E27FC236}">
                <a16:creationId xmlns:a16="http://schemas.microsoft.com/office/drawing/2014/main" id="{25DA2C55-881F-87BD-C3E5-82564AAA70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5" name="Picture 4" descr="A blue and white rectangle&#10;&#10;Description automatically generated">
            <a:extLst>
              <a:ext uri="{FF2B5EF4-FFF2-40B4-BE49-F238E27FC236}">
                <a16:creationId xmlns:a16="http://schemas.microsoft.com/office/drawing/2014/main" id="{6483AE6B-E99A-7611-1CD7-CC9D8C1765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icons &amp; copyright">
            <a:extLst>
              <a:ext uri="{FF2B5EF4-FFF2-40B4-BE49-F238E27FC236}">
                <a16:creationId xmlns:a16="http://schemas.microsoft.com/office/drawing/2014/main" id="{EC7268F2-1CDE-4AA9-744F-36289605380A}"/>
              </a:ext>
            </a:extLst>
          </p:cNvPr>
          <p:cNvGrpSpPr/>
          <p:nvPr userDrawn="1"/>
        </p:nvGrpSpPr>
        <p:grpSpPr>
          <a:xfrm>
            <a:off x="338624" y="6181725"/>
            <a:ext cx="4435668" cy="542465"/>
            <a:chOff x="338624" y="6181725"/>
            <a:chExt cx="4435668" cy="542465"/>
          </a:xfrm>
        </p:grpSpPr>
        <p:sp>
          <p:nvSpPr>
            <p:cNvPr id="7" name="copyright">
              <a:extLst>
                <a:ext uri="{FF2B5EF4-FFF2-40B4-BE49-F238E27FC236}">
                  <a16:creationId xmlns:a16="http://schemas.microsoft.com/office/drawing/2014/main" id="{AE5FACF2-FA25-B87F-0F3C-BD88922497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2610" y="6505633"/>
              <a:ext cx="2861682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rPr lang="en-US" sz="800">
                  <a:solidFill>
                    <a:schemeClr val="bg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© 2025 Electric Power Research Institute, Inc. All rights reserved.</a:t>
              </a:r>
            </a:p>
          </p:txBody>
        </p:sp>
        <p:sp>
          <p:nvSpPr>
            <p:cNvPr id="8" name="epri.com">
              <a:hlinkClick r:id="rId4"/>
              <a:extLst>
                <a:ext uri="{FF2B5EF4-FFF2-40B4-BE49-F238E27FC236}">
                  <a16:creationId xmlns:a16="http://schemas.microsoft.com/office/drawing/2014/main" id="{58667503-DD50-DA46-8343-77902DC6E7F5}"/>
                </a:ext>
              </a:extLst>
            </p:cNvPr>
            <p:cNvSpPr txBox="1"/>
            <p:nvPr/>
          </p:nvSpPr>
          <p:spPr>
            <a:xfrm>
              <a:off x="338624" y="6462580"/>
              <a:ext cx="151066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b="1" spc="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www.epri.com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680796F-5B55-1695-87AD-9542B18F72CB}"/>
                </a:ext>
              </a:extLst>
            </p:cNvPr>
            <p:cNvCxnSpPr/>
            <p:nvPr/>
          </p:nvCxnSpPr>
          <p:spPr bwMode="auto">
            <a:xfrm>
              <a:off x="1849289" y="6181725"/>
              <a:ext cx="0" cy="523415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10" name="Facebook icon">
              <a:hlinkClick r:id="rId5"/>
              <a:extLst>
                <a:ext uri="{FF2B5EF4-FFF2-40B4-BE49-F238E27FC236}">
                  <a16:creationId xmlns:a16="http://schemas.microsoft.com/office/drawing/2014/main" id="{19CD64A5-B572-3B7F-1EB1-19FF61995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1415" y="6277559"/>
              <a:ext cx="75579" cy="163755"/>
            </a:xfrm>
            <a:prstGeom prst="rect">
              <a:avLst/>
            </a:prstGeom>
          </p:spPr>
        </p:pic>
        <p:pic>
          <p:nvPicPr>
            <p:cNvPr id="11" name="X icon">
              <a:hlinkClick r:id="rId7"/>
              <a:extLst>
                <a:ext uri="{FF2B5EF4-FFF2-40B4-BE49-F238E27FC236}">
                  <a16:creationId xmlns:a16="http://schemas.microsoft.com/office/drawing/2014/main" id="{E0B19A8A-F0CD-460D-2C3B-48169CDA65C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1028885" y="6303455"/>
              <a:ext cx="128164" cy="131013"/>
            </a:xfrm>
            <a:prstGeom prst="rect">
              <a:avLst/>
            </a:prstGeom>
          </p:spPr>
        </p:pic>
        <p:pic>
          <p:nvPicPr>
            <p:cNvPr id="12" name="LinkedIn icon">
              <a:hlinkClick r:id="rId10"/>
              <a:extLst>
                <a:ext uri="{FF2B5EF4-FFF2-40B4-BE49-F238E27FC236}">
                  <a16:creationId xmlns:a16="http://schemas.microsoft.com/office/drawing/2014/main" id="{58792B75-3992-B3AE-66A1-FA8A625ABC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4290" y="6284322"/>
              <a:ext cx="150229" cy="150229"/>
            </a:xfrm>
            <a:prstGeom prst="rect">
              <a:avLst/>
            </a:prstGeom>
          </p:spPr>
        </p:pic>
      </p:grpSp>
      <p:sp>
        <p:nvSpPr>
          <p:cNvPr id="13" name="speaker text">
            <a:extLst>
              <a:ext uri="{FF2B5EF4-FFF2-40B4-BE49-F238E27FC236}">
                <a16:creationId xmlns:a16="http://schemas.microsoft.com/office/drawing/2014/main" id="{CDA2EAC5-E3CA-F68E-E02D-83DD1B6719C5}"/>
              </a:ext>
            </a:extLst>
          </p:cNvPr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645452" y="4400588"/>
            <a:ext cx="6217920" cy="1533186"/>
          </a:xfrm>
        </p:spPr>
        <p:txBody>
          <a:bodyPr numCol="1">
            <a:norm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SzPct val="80000"/>
              <a:buFontTx/>
              <a:buNone/>
              <a:tabLst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/>
              <a:t>Speaker’s Name</a:t>
            </a:r>
            <a:br>
              <a:rPr lang="en-US"/>
            </a:br>
            <a:r>
              <a:rPr lang="en-US"/>
              <a:t>Speaker’s Job Title</a:t>
            </a:r>
            <a:br>
              <a:rPr lang="en-US"/>
            </a:br>
            <a:br>
              <a:rPr lang="en-US"/>
            </a:br>
            <a:r>
              <a:rPr lang="en-US"/>
              <a:t>Event Name</a:t>
            </a:r>
            <a:br>
              <a:rPr lang="en-US"/>
            </a:br>
            <a:r>
              <a:rPr lang="en-US"/>
              <a:t>Date</a:t>
            </a:r>
          </a:p>
        </p:txBody>
      </p:sp>
      <p:sp>
        <p:nvSpPr>
          <p:cNvPr id="14" name="subtitle">
            <a:extLst>
              <a:ext uri="{FF2B5EF4-FFF2-40B4-BE49-F238E27FC236}">
                <a16:creationId xmlns:a16="http://schemas.microsoft.com/office/drawing/2014/main" id="{A0931DAA-52AA-977D-A884-4F8BB0ABB8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5452" y="3030102"/>
            <a:ext cx="6957847" cy="402377"/>
          </a:xfrm>
        </p:spPr>
        <p:txBody>
          <a:bodyPr>
            <a:normAutofit/>
          </a:bodyPr>
          <a:lstStyle>
            <a:lvl1pPr marL="0" indent="0">
              <a:buNone/>
              <a:defRPr sz="2400" b="0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23" name="title text">
            <a:extLst>
              <a:ext uri="{FF2B5EF4-FFF2-40B4-BE49-F238E27FC236}">
                <a16:creationId xmlns:a16="http://schemas.microsoft.com/office/drawing/2014/main" id="{573CC7DE-8A92-E2CE-3978-C8CD753DFAE3}"/>
              </a:ext>
            </a:extLst>
          </p:cNvPr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645452" y="1084881"/>
            <a:ext cx="6957847" cy="1891159"/>
          </a:xfrm>
        </p:spPr>
        <p:txBody>
          <a:bodyPr anchor="b">
            <a:normAutofit/>
          </a:bodyPr>
          <a:lstStyle>
            <a:lvl1pPr algn="l">
              <a:spcAft>
                <a:spcPts val="60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98BA4DF1-EC86-9711-5D4D-63937AE4CF1F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79686" y="405535"/>
            <a:ext cx="1670022" cy="32403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90443AC-D811-E9C4-D61B-25344AC2510A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76838" y="500645"/>
            <a:ext cx="3644900" cy="364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1516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E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 image">
            <a:extLst>
              <a:ext uri="{FF2B5EF4-FFF2-40B4-BE49-F238E27FC236}">
                <a16:creationId xmlns:a16="http://schemas.microsoft.com/office/drawing/2014/main" id="{CDB53799-A9A9-CC61-21CD-103E12F83A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5" name="Picture 4" descr="A blue and white rectangle&#10;&#10;Description automatically generated">
            <a:extLst>
              <a:ext uri="{FF2B5EF4-FFF2-40B4-BE49-F238E27FC236}">
                <a16:creationId xmlns:a16="http://schemas.microsoft.com/office/drawing/2014/main" id="{6483AE6B-E99A-7611-1CD7-CC9D8C1765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grpSp>
        <p:nvGrpSpPr>
          <p:cNvPr id="6" name="icons &amp; copyright">
            <a:extLst>
              <a:ext uri="{FF2B5EF4-FFF2-40B4-BE49-F238E27FC236}">
                <a16:creationId xmlns:a16="http://schemas.microsoft.com/office/drawing/2014/main" id="{EC7268F2-1CDE-4AA9-744F-36289605380A}"/>
              </a:ext>
            </a:extLst>
          </p:cNvPr>
          <p:cNvGrpSpPr/>
          <p:nvPr userDrawn="1"/>
        </p:nvGrpSpPr>
        <p:grpSpPr>
          <a:xfrm>
            <a:off x="338624" y="6181725"/>
            <a:ext cx="4435668" cy="542465"/>
            <a:chOff x="338624" y="6181725"/>
            <a:chExt cx="4435668" cy="542465"/>
          </a:xfrm>
        </p:grpSpPr>
        <p:sp>
          <p:nvSpPr>
            <p:cNvPr id="7" name="copyright">
              <a:extLst>
                <a:ext uri="{FF2B5EF4-FFF2-40B4-BE49-F238E27FC236}">
                  <a16:creationId xmlns:a16="http://schemas.microsoft.com/office/drawing/2014/main" id="{AE5FACF2-FA25-B87F-0F3C-BD88922497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2610" y="6505633"/>
              <a:ext cx="2861682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rPr lang="en-US" sz="800">
                  <a:solidFill>
                    <a:schemeClr val="bg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© 2025 Electric Power Research Institute, Inc. All rights reserved.</a:t>
              </a:r>
            </a:p>
          </p:txBody>
        </p:sp>
        <p:sp>
          <p:nvSpPr>
            <p:cNvPr id="8" name="epri.com">
              <a:hlinkClick r:id="rId4"/>
              <a:extLst>
                <a:ext uri="{FF2B5EF4-FFF2-40B4-BE49-F238E27FC236}">
                  <a16:creationId xmlns:a16="http://schemas.microsoft.com/office/drawing/2014/main" id="{58667503-DD50-DA46-8343-77902DC6E7F5}"/>
                </a:ext>
              </a:extLst>
            </p:cNvPr>
            <p:cNvSpPr txBox="1"/>
            <p:nvPr/>
          </p:nvSpPr>
          <p:spPr>
            <a:xfrm>
              <a:off x="338624" y="6462580"/>
              <a:ext cx="151066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b="1" spc="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www.epri.com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680796F-5B55-1695-87AD-9542B18F72CB}"/>
                </a:ext>
              </a:extLst>
            </p:cNvPr>
            <p:cNvCxnSpPr/>
            <p:nvPr/>
          </p:nvCxnSpPr>
          <p:spPr bwMode="auto">
            <a:xfrm>
              <a:off x="1849289" y="6181725"/>
              <a:ext cx="0" cy="523415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10" name="Facebook icon">
              <a:hlinkClick r:id="rId5"/>
              <a:extLst>
                <a:ext uri="{FF2B5EF4-FFF2-40B4-BE49-F238E27FC236}">
                  <a16:creationId xmlns:a16="http://schemas.microsoft.com/office/drawing/2014/main" id="{19CD64A5-B572-3B7F-1EB1-19FF61995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1415" y="6277559"/>
              <a:ext cx="75579" cy="163755"/>
            </a:xfrm>
            <a:prstGeom prst="rect">
              <a:avLst/>
            </a:prstGeom>
          </p:spPr>
        </p:pic>
        <p:pic>
          <p:nvPicPr>
            <p:cNvPr id="11" name="X icon">
              <a:hlinkClick r:id="rId7"/>
              <a:extLst>
                <a:ext uri="{FF2B5EF4-FFF2-40B4-BE49-F238E27FC236}">
                  <a16:creationId xmlns:a16="http://schemas.microsoft.com/office/drawing/2014/main" id="{E0B19A8A-F0CD-460D-2C3B-48169CDA65C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1028885" y="6303455"/>
              <a:ext cx="128164" cy="131013"/>
            </a:xfrm>
            <a:prstGeom prst="rect">
              <a:avLst/>
            </a:prstGeom>
          </p:spPr>
        </p:pic>
        <p:pic>
          <p:nvPicPr>
            <p:cNvPr id="12" name="LinkedIn icon">
              <a:hlinkClick r:id="rId10"/>
              <a:extLst>
                <a:ext uri="{FF2B5EF4-FFF2-40B4-BE49-F238E27FC236}">
                  <a16:creationId xmlns:a16="http://schemas.microsoft.com/office/drawing/2014/main" id="{58792B75-3992-B3AE-66A1-FA8A625ABC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4290" y="6284322"/>
              <a:ext cx="150229" cy="150229"/>
            </a:xfrm>
            <a:prstGeom prst="rect">
              <a:avLst/>
            </a:prstGeom>
          </p:spPr>
        </p:pic>
      </p:grpSp>
      <p:sp>
        <p:nvSpPr>
          <p:cNvPr id="13" name="speaker text">
            <a:extLst>
              <a:ext uri="{FF2B5EF4-FFF2-40B4-BE49-F238E27FC236}">
                <a16:creationId xmlns:a16="http://schemas.microsoft.com/office/drawing/2014/main" id="{CDA2EAC5-E3CA-F68E-E02D-83DD1B6719C5}"/>
              </a:ext>
            </a:extLst>
          </p:cNvPr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645452" y="4400588"/>
            <a:ext cx="6217920" cy="1533186"/>
          </a:xfrm>
        </p:spPr>
        <p:txBody>
          <a:bodyPr numCol="1">
            <a:norm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SzPct val="80000"/>
              <a:buFontTx/>
              <a:buNone/>
              <a:tabLst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/>
              <a:t>Speaker’s Name</a:t>
            </a:r>
            <a:br>
              <a:rPr lang="en-US"/>
            </a:br>
            <a:r>
              <a:rPr lang="en-US"/>
              <a:t>Speaker’s Job Title</a:t>
            </a:r>
            <a:br>
              <a:rPr lang="en-US"/>
            </a:br>
            <a:br>
              <a:rPr lang="en-US"/>
            </a:br>
            <a:r>
              <a:rPr lang="en-US"/>
              <a:t>Event Name</a:t>
            </a:r>
            <a:br>
              <a:rPr lang="en-US"/>
            </a:br>
            <a:r>
              <a:rPr lang="en-US"/>
              <a:t>Date</a:t>
            </a:r>
          </a:p>
        </p:txBody>
      </p:sp>
      <p:sp>
        <p:nvSpPr>
          <p:cNvPr id="14" name="subtitle">
            <a:extLst>
              <a:ext uri="{FF2B5EF4-FFF2-40B4-BE49-F238E27FC236}">
                <a16:creationId xmlns:a16="http://schemas.microsoft.com/office/drawing/2014/main" id="{A0931DAA-52AA-977D-A884-4F8BB0ABB8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5452" y="3030102"/>
            <a:ext cx="6957847" cy="402377"/>
          </a:xfrm>
        </p:spPr>
        <p:txBody>
          <a:bodyPr>
            <a:normAutofit/>
          </a:bodyPr>
          <a:lstStyle>
            <a:lvl1pPr marL="0" indent="0">
              <a:buNone/>
              <a:defRPr sz="2400" b="0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23" name="title text">
            <a:extLst>
              <a:ext uri="{FF2B5EF4-FFF2-40B4-BE49-F238E27FC236}">
                <a16:creationId xmlns:a16="http://schemas.microsoft.com/office/drawing/2014/main" id="{573CC7DE-8A92-E2CE-3978-C8CD753DFAE3}"/>
              </a:ext>
            </a:extLst>
          </p:cNvPr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645452" y="1084881"/>
            <a:ext cx="6957847" cy="1891159"/>
          </a:xfrm>
        </p:spPr>
        <p:txBody>
          <a:bodyPr anchor="b">
            <a:normAutofit/>
          </a:bodyPr>
          <a:lstStyle>
            <a:lvl1pPr algn="l">
              <a:spcAft>
                <a:spcPts val="60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98BA4DF1-EC86-9711-5D4D-63937AE4CF1F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79686" y="405535"/>
            <a:ext cx="1670022" cy="32403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90443AC-D811-E9C4-D61B-25344AC2510A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76838" y="500645"/>
            <a:ext cx="3644900" cy="364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6975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 image">
            <a:extLst>
              <a:ext uri="{FF2B5EF4-FFF2-40B4-BE49-F238E27FC236}">
                <a16:creationId xmlns:a16="http://schemas.microsoft.com/office/drawing/2014/main" id="{C944A3BE-B906-332E-1BFF-542109CFE5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ue and white rectangle&#10;&#10;Description automatically generated">
            <a:extLst>
              <a:ext uri="{FF2B5EF4-FFF2-40B4-BE49-F238E27FC236}">
                <a16:creationId xmlns:a16="http://schemas.microsoft.com/office/drawing/2014/main" id="{48DB82E1-D15B-3E05-6425-995E2056283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2" name="icons &amp; copyright">
            <a:extLst>
              <a:ext uri="{FF2B5EF4-FFF2-40B4-BE49-F238E27FC236}">
                <a16:creationId xmlns:a16="http://schemas.microsoft.com/office/drawing/2014/main" id="{2CBB64E2-EDB6-F17B-D941-5469D69F3F2E}"/>
              </a:ext>
            </a:extLst>
          </p:cNvPr>
          <p:cNvGrpSpPr/>
          <p:nvPr userDrawn="1"/>
        </p:nvGrpSpPr>
        <p:grpSpPr>
          <a:xfrm>
            <a:off x="338624" y="6181725"/>
            <a:ext cx="4435668" cy="542465"/>
            <a:chOff x="338624" y="6181725"/>
            <a:chExt cx="4435668" cy="542465"/>
          </a:xfrm>
        </p:grpSpPr>
        <p:sp>
          <p:nvSpPr>
            <p:cNvPr id="16" name="copyright">
              <a:extLst>
                <a:ext uri="{FF2B5EF4-FFF2-40B4-BE49-F238E27FC236}">
                  <a16:creationId xmlns:a16="http://schemas.microsoft.com/office/drawing/2014/main" id="{8EE19082-A3C8-80F8-1FE6-A54F4576E9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2610" y="6505633"/>
              <a:ext cx="2861682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rPr lang="en-US" sz="800">
                  <a:solidFill>
                    <a:schemeClr val="bg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© 2025 Electric Power Research Institute, Inc. All rights reserved.</a:t>
              </a:r>
            </a:p>
          </p:txBody>
        </p:sp>
        <p:sp>
          <p:nvSpPr>
            <p:cNvPr id="17" name="epri.com">
              <a:hlinkClick r:id="rId4"/>
              <a:extLst>
                <a:ext uri="{FF2B5EF4-FFF2-40B4-BE49-F238E27FC236}">
                  <a16:creationId xmlns:a16="http://schemas.microsoft.com/office/drawing/2014/main" id="{04EB96F8-FA44-7218-3517-7FF4FB74D2BD}"/>
                </a:ext>
              </a:extLst>
            </p:cNvPr>
            <p:cNvSpPr txBox="1"/>
            <p:nvPr/>
          </p:nvSpPr>
          <p:spPr>
            <a:xfrm>
              <a:off x="338624" y="6462580"/>
              <a:ext cx="151066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b="1" spc="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www.epri.com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545B60E-A936-0D16-A3C7-8F79E3C241E2}"/>
                </a:ext>
              </a:extLst>
            </p:cNvPr>
            <p:cNvCxnSpPr/>
            <p:nvPr/>
          </p:nvCxnSpPr>
          <p:spPr bwMode="auto">
            <a:xfrm>
              <a:off x="1849289" y="6181725"/>
              <a:ext cx="0" cy="523415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19" name="Facebook icon">
              <a:hlinkClick r:id="rId5"/>
              <a:extLst>
                <a:ext uri="{FF2B5EF4-FFF2-40B4-BE49-F238E27FC236}">
                  <a16:creationId xmlns:a16="http://schemas.microsoft.com/office/drawing/2014/main" id="{AF5CBD2D-6AE9-36E0-45FC-1BB16576D36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1415" y="6277559"/>
              <a:ext cx="75579" cy="163755"/>
            </a:xfrm>
            <a:prstGeom prst="rect">
              <a:avLst/>
            </a:prstGeom>
          </p:spPr>
        </p:pic>
        <p:pic>
          <p:nvPicPr>
            <p:cNvPr id="20" name="X icon">
              <a:hlinkClick r:id="rId7"/>
              <a:extLst>
                <a:ext uri="{FF2B5EF4-FFF2-40B4-BE49-F238E27FC236}">
                  <a16:creationId xmlns:a16="http://schemas.microsoft.com/office/drawing/2014/main" id="{179F5959-4866-6DCC-6D8F-6C35C16FA81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1028885" y="6303455"/>
              <a:ext cx="128164" cy="131013"/>
            </a:xfrm>
            <a:prstGeom prst="rect">
              <a:avLst/>
            </a:prstGeom>
          </p:spPr>
        </p:pic>
        <p:pic>
          <p:nvPicPr>
            <p:cNvPr id="21" name="LinkedIn icon">
              <a:hlinkClick r:id="rId10"/>
              <a:extLst>
                <a:ext uri="{FF2B5EF4-FFF2-40B4-BE49-F238E27FC236}">
                  <a16:creationId xmlns:a16="http://schemas.microsoft.com/office/drawing/2014/main" id="{D4B28143-E209-8037-7DC9-76E33A39C4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4290" y="6284322"/>
              <a:ext cx="150229" cy="150229"/>
            </a:xfrm>
            <a:prstGeom prst="rect">
              <a:avLst/>
            </a:prstGeom>
          </p:spPr>
        </p:pic>
      </p:grpSp>
      <p:sp>
        <p:nvSpPr>
          <p:cNvPr id="22" name="speaker text">
            <a:extLst>
              <a:ext uri="{FF2B5EF4-FFF2-40B4-BE49-F238E27FC236}">
                <a16:creationId xmlns:a16="http://schemas.microsoft.com/office/drawing/2014/main" id="{71433A25-9759-1038-A23A-102D46B94D64}"/>
              </a:ext>
            </a:extLst>
          </p:cNvPr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645452" y="4400588"/>
            <a:ext cx="6217920" cy="1533186"/>
          </a:xfrm>
        </p:spPr>
        <p:txBody>
          <a:bodyPr numCol="1">
            <a:norm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SzPct val="80000"/>
              <a:buFontTx/>
              <a:buNone/>
              <a:tabLst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/>
              <a:t>Speaker’s Name</a:t>
            </a:r>
            <a:br>
              <a:rPr lang="en-US"/>
            </a:br>
            <a:r>
              <a:rPr lang="en-US"/>
              <a:t>Speaker’s Job Title</a:t>
            </a:r>
            <a:br>
              <a:rPr lang="en-US"/>
            </a:br>
            <a:br>
              <a:rPr lang="en-US"/>
            </a:br>
            <a:r>
              <a:rPr lang="en-US"/>
              <a:t>Event Name</a:t>
            </a:r>
            <a:br>
              <a:rPr lang="en-US"/>
            </a:br>
            <a:r>
              <a:rPr lang="en-US"/>
              <a:t>Date</a:t>
            </a:r>
          </a:p>
        </p:txBody>
      </p:sp>
      <p:sp>
        <p:nvSpPr>
          <p:cNvPr id="23" name="subtitle">
            <a:extLst>
              <a:ext uri="{FF2B5EF4-FFF2-40B4-BE49-F238E27FC236}">
                <a16:creationId xmlns:a16="http://schemas.microsoft.com/office/drawing/2014/main" id="{4E28EA1D-32E4-77B8-73B1-1E98D8E3A1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5452" y="3030102"/>
            <a:ext cx="6957847" cy="402377"/>
          </a:xfrm>
        </p:spPr>
        <p:txBody>
          <a:bodyPr>
            <a:normAutofit/>
          </a:bodyPr>
          <a:lstStyle>
            <a:lvl1pPr marL="0" indent="0">
              <a:buNone/>
              <a:defRPr sz="2400" b="0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24" name="title text">
            <a:extLst>
              <a:ext uri="{FF2B5EF4-FFF2-40B4-BE49-F238E27FC236}">
                <a16:creationId xmlns:a16="http://schemas.microsoft.com/office/drawing/2014/main" id="{E9A6C6A1-0444-AA6D-4B88-7A87520A6A1A}"/>
              </a:ext>
            </a:extLst>
          </p:cNvPr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645452" y="1084881"/>
            <a:ext cx="6957847" cy="1891159"/>
          </a:xfrm>
        </p:spPr>
        <p:txBody>
          <a:bodyPr anchor="b">
            <a:normAutofit/>
          </a:bodyPr>
          <a:lstStyle>
            <a:lvl1pPr algn="l">
              <a:spcAft>
                <a:spcPts val="60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4F7D2C3C-9248-DF9B-02A3-07CD1CE8164A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79686" y="405535"/>
            <a:ext cx="1670022" cy="32403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21707B4-7EE7-96F8-4B89-5F47423E1CC9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76838" y="500645"/>
            <a:ext cx="3644900" cy="3644900"/>
          </a:xfrm>
          <a:prstGeom prst="rect">
            <a:avLst/>
          </a:prstGeom>
        </p:spPr>
      </p:pic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81A63F8E-4A66-AD47-EE96-6143390074DA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515815" y="1918832"/>
            <a:ext cx="3166946" cy="825694"/>
          </a:xfrm>
        </p:spPr>
        <p:txBody>
          <a:bodyPr>
            <a:normAutofit/>
          </a:bodyPr>
          <a:lstStyle>
            <a:lvl1pPr marL="0" indent="0" algn="ctr">
              <a:lnSpc>
                <a:spcPct val="95000"/>
              </a:lnSpc>
              <a:spcAft>
                <a:spcPts val="0"/>
              </a:spcAft>
              <a:buNone/>
              <a:defRPr sz="2400" b="1" i="0">
                <a:solidFill>
                  <a:schemeClr val="tx2">
                    <a:lumMod val="50000"/>
                  </a:schemeClr>
                </a:solidFill>
                <a:latin typeface="+mj-lt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43769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mpty Title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 image">
            <a:extLst>
              <a:ext uri="{FF2B5EF4-FFF2-40B4-BE49-F238E27FC236}">
                <a16:creationId xmlns:a16="http://schemas.microsoft.com/office/drawing/2014/main" id="{C944A3BE-B906-332E-1BFF-542109CFE5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ue and white rectangle&#10;&#10;Description automatically generated">
            <a:extLst>
              <a:ext uri="{FF2B5EF4-FFF2-40B4-BE49-F238E27FC236}">
                <a16:creationId xmlns:a16="http://schemas.microsoft.com/office/drawing/2014/main" id="{48DB82E1-D15B-3E05-6425-995E2056283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2" name="icons &amp; copyright">
            <a:extLst>
              <a:ext uri="{FF2B5EF4-FFF2-40B4-BE49-F238E27FC236}">
                <a16:creationId xmlns:a16="http://schemas.microsoft.com/office/drawing/2014/main" id="{2CBB64E2-EDB6-F17B-D941-5469D69F3F2E}"/>
              </a:ext>
            </a:extLst>
          </p:cNvPr>
          <p:cNvGrpSpPr/>
          <p:nvPr userDrawn="1"/>
        </p:nvGrpSpPr>
        <p:grpSpPr>
          <a:xfrm>
            <a:off x="338624" y="6181725"/>
            <a:ext cx="4435668" cy="542465"/>
            <a:chOff x="338624" y="6181725"/>
            <a:chExt cx="4435668" cy="542465"/>
          </a:xfrm>
        </p:grpSpPr>
        <p:sp>
          <p:nvSpPr>
            <p:cNvPr id="16" name="copyright">
              <a:extLst>
                <a:ext uri="{FF2B5EF4-FFF2-40B4-BE49-F238E27FC236}">
                  <a16:creationId xmlns:a16="http://schemas.microsoft.com/office/drawing/2014/main" id="{8EE19082-A3C8-80F8-1FE6-A54F4576E9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2610" y="6505633"/>
              <a:ext cx="2861682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rPr lang="en-US" sz="800">
                  <a:solidFill>
                    <a:schemeClr val="bg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© 2025 Electric Power Research Institute, Inc. All rights reserved.</a:t>
              </a:r>
            </a:p>
          </p:txBody>
        </p:sp>
        <p:sp>
          <p:nvSpPr>
            <p:cNvPr id="17" name="epri.com">
              <a:hlinkClick r:id="rId4"/>
              <a:extLst>
                <a:ext uri="{FF2B5EF4-FFF2-40B4-BE49-F238E27FC236}">
                  <a16:creationId xmlns:a16="http://schemas.microsoft.com/office/drawing/2014/main" id="{04EB96F8-FA44-7218-3517-7FF4FB74D2BD}"/>
                </a:ext>
              </a:extLst>
            </p:cNvPr>
            <p:cNvSpPr txBox="1"/>
            <p:nvPr/>
          </p:nvSpPr>
          <p:spPr>
            <a:xfrm>
              <a:off x="338624" y="6462580"/>
              <a:ext cx="151066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b="1" spc="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www.epri.com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545B60E-A936-0D16-A3C7-8F79E3C241E2}"/>
                </a:ext>
              </a:extLst>
            </p:cNvPr>
            <p:cNvCxnSpPr/>
            <p:nvPr/>
          </p:nvCxnSpPr>
          <p:spPr bwMode="auto">
            <a:xfrm>
              <a:off x="1849289" y="6181725"/>
              <a:ext cx="0" cy="523415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19" name="Facebook icon">
              <a:hlinkClick r:id="rId5"/>
              <a:extLst>
                <a:ext uri="{FF2B5EF4-FFF2-40B4-BE49-F238E27FC236}">
                  <a16:creationId xmlns:a16="http://schemas.microsoft.com/office/drawing/2014/main" id="{AF5CBD2D-6AE9-36E0-45FC-1BB16576D36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1415" y="6277559"/>
              <a:ext cx="75579" cy="163755"/>
            </a:xfrm>
            <a:prstGeom prst="rect">
              <a:avLst/>
            </a:prstGeom>
          </p:spPr>
        </p:pic>
        <p:pic>
          <p:nvPicPr>
            <p:cNvPr id="20" name="X icon">
              <a:hlinkClick r:id="rId7"/>
              <a:extLst>
                <a:ext uri="{FF2B5EF4-FFF2-40B4-BE49-F238E27FC236}">
                  <a16:creationId xmlns:a16="http://schemas.microsoft.com/office/drawing/2014/main" id="{179F5959-4866-6DCC-6D8F-6C35C16FA81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1028885" y="6303455"/>
              <a:ext cx="128164" cy="131013"/>
            </a:xfrm>
            <a:prstGeom prst="rect">
              <a:avLst/>
            </a:prstGeom>
          </p:spPr>
        </p:pic>
        <p:pic>
          <p:nvPicPr>
            <p:cNvPr id="21" name="LinkedIn icon">
              <a:hlinkClick r:id="rId10"/>
              <a:extLst>
                <a:ext uri="{FF2B5EF4-FFF2-40B4-BE49-F238E27FC236}">
                  <a16:creationId xmlns:a16="http://schemas.microsoft.com/office/drawing/2014/main" id="{D4B28143-E209-8037-7DC9-76E33A39C4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4290" y="6284322"/>
              <a:ext cx="150229" cy="150229"/>
            </a:xfrm>
            <a:prstGeom prst="rect">
              <a:avLst/>
            </a:prstGeom>
          </p:spPr>
        </p:pic>
      </p:grpSp>
      <p:sp>
        <p:nvSpPr>
          <p:cNvPr id="22" name="speaker text">
            <a:extLst>
              <a:ext uri="{FF2B5EF4-FFF2-40B4-BE49-F238E27FC236}">
                <a16:creationId xmlns:a16="http://schemas.microsoft.com/office/drawing/2014/main" id="{71433A25-9759-1038-A23A-102D46B94D64}"/>
              </a:ext>
            </a:extLst>
          </p:cNvPr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645452" y="4400588"/>
            <a:ext cx="6217920" cy="1533186"/>
          </a:xfrm>
        </p:spPr>
        <p:txBody>
          <a:bodyPr numCol="1">
            <a:norm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SzPct val="80000"/>
              <a:buFontTx/>
              <a:buNone/>
              <a:tabLst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/>
              <a:t>Speaker’s Name</a:t>
            </a:r>
            <a:br>
              <a:rPr lang="en-US"/>
            </a:br>
            <a:r>
              <a:rPr lang="en-US"/>
              <a:t>Speaker’s Job Title</a:t>
            </a:r>
            <a:br>
              <a:rPr lang="en-US"/>
            </a:br>
            <a:br>
              <a:rPr lang="en-US"/>
            </a:br>
            <a:r>
              <a:rPr lang="en-US"/>
              <a:t>Event Name</a:t>
            </a:r>
            <a:br>
              <a:rPr lang="en-US"/>
            </a:br>
            <a:r>
              <a:rPr lang="en-US"/>
              <a:t>Date</a:t>
            </a:r>
          </a:p>
        </p:txBody>
      </p:sp>
      <p:sp>
        <p:nvSpPr>
          <p:cNvPr id="23" name="subtitle">
            <a:extLst>
              <a:ext uri="{FF2B5EF4-FFF2-40B4-BE49-F238E27FC236}">
                <a16:creationId xmlns:a16="http://schemas.microsoft.com/office/drawing/2014/main" id="{4E28EA1D-32E4-77B8-73B1-1E98D8E3A1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5452" y="3030102"/>
            <a:ext cx="6957847" cy="402377"/>
          </a:xfrm>
        </p:spPr>
        <p:txBody>
          <a:bodyPr>
            <a:normAutofit/>
          </a:bodyPr>
          <a:lstStyle>
            <a:lvl1pPr marL="0" indent="0">
              <a:buNone/>
              <a:defRPr sz="2400" b="0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24" name="title text">
            <a:extLst>
              <a:ext uri="{FF2B5EF4-FFF2-40B4-BE49-F238E27FC236}">
                <a16:creationId xmlns:a16="http://schemas.microsoft.com/office/drawing/2014/main" id="{E9A6C6A1-0444-AA6D-4B88-7A87520A6A1A}"/>
              </a:ext>
            </a:extLst>
          </p:cNvPr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645452" y="1084881"/>
            <a:ext cx="6957847" cy="1891159"/>
          </a:xfrm>
        </p:spPr>
        <p:txBody>
          <a:bodyPr anchor="b">
            <a:normAutofit/>
          </a:bodyPr>
          <a:lstStyle>
            <a:lvl1pPr algn="l">
              <a:spcAft>
                <a:spcPts val="60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4F7D2C3C-9248-DF9B-02A3-07CD1CE8164A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79686" y="405535"/>
            <a:ext cx="1670022" cy="32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672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182563"/>
            <a:ext cx="11430000" cy="731520"/>
          </a:xfrm>
        </p:spPr>
        <p:txBody>
          <a:bodyPr>
            <a:no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1005840"/>
            <a:ext cx="11430000" cy="53949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34023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Highligh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182563"/>
            <a:ext cx="11430000" cy="731520"/>
          </a:xfrm>
        </p:spPr>
        <p:txBody>
          <a:bodyPr>
            <a:no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1005840"/>
            <a:ext cx="11430000" cy="484632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4FAA409-EC2B-4245-BB55-6C0CC85D75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5125" y="5943600"/>
            <a:ext cx="11430000" cy="548640"/>
          </a:xfrm>
          <a:solidFill>
            <a:srgbClr val="0040C0"/>
          </a:solidFill>
        </p:spPr>
        <p:txBody>
          <a:bodyPr anchor="ctr">
            <a:normAutofit/>
          </a:bodyPr>
          <a:lstStyle>
            <a:lvl1pPr marL="0" indent="0" algn="ctr">
              <a:spcAft>
                <a:spcPts val="0"/>
              </a:spcAft>
              <a:buNone/>
              <a:defRPr sz="2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51778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with Highligh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3E03F-F02F-4FA3-91CB-67CB14095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182563"/>
            <a:ext cx="11430000" cy="73152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7D7085-5105-4024-BD3C-F69FB71287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5760" y="5943600"/>
            <a:ext cx="11430000" cy="548640"/>
          </a:xfrm>
          <a:solidFill>
            <a:srgbClr val="0040C0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 marL="28733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958056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182563"/>
            <a:ext cx="11430000" cy="7315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711149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182563"/>
            <a:ext cx="11430000" cy="7315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5760" y="1005840"/>
            <a:ext cx="5577840" cy="539496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005840"/>
            <a:ext cx="5577840" cy="539496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996817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s with Highligh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182563"/>
            <a:ext cx="11430000" cy="7315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5760" y="1005840"/>
            <a:ext cx="5577840" cy="484632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005840"/>
            <a:ext cx="5577840" cy="484632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406BC8-8ED2-4FB9-9CC1-C26081116C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5760" y="5943600"/>
            <a:ext cx="11430000" cy="548640"/>
          </a:xfrm>
          <a:solidFill>
            <a:srgbClr val="0040C0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 marL="28733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207910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182880"/>
            <a:ext cx="11430000" cy="73152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" y="1005840"/>
            <a:ext cx="5577840" cy="639762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5760" y="1737360"/>
            <a:ext cx="5577840" cy="466344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005840"/>
            <a:ext cx="5577840" cy="639762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19" y="1737360"/>
            <a:ext cx="5577840" cy="466344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245922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04092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s with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0ADDE39-D9ED-4DF4-B1E5-C884C95AC52C}"/>
              </a:ext>
            </a:extLst>
          </p:cNvPr>
          <p:cNvSpPr/>
          <p:nvPr/>
        </p:nvSpPr>
        <p:spPr bwMode="auto">
          <a:xfrm>
            <a:off x="6096000" y="102457"/>
            <a:ext cx="6096000" cy="6572979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innerShdw blurRad="431800" dist="50800" dir="10800000">
              <a:prstClr val="black">
                <a:alpha val="50000"/>
              </a:prstClr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28DBAF-C657-4893-B3F8-CA7915C5EF2A}"/>
              </a:ext>
            </a:extLst>
          </p:cNvPr>
          <p:cNvSpPr/>
          <p:nvPr/>
        </p:nvSpPr>
        <p:spPr bwMode="auto">
          <a:xfrm>
            <a:off x="6230867" y="242761"/>
            <a:ext cx="5793898" cy="6295604"/>
          </a:xfrm>
          <a:prstGeom prst="rect">
            <a:avLst/>
          </a:prstGeom>
          <a:noFill/>
          <a:ln w="127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61A130-D3A2-4741-98F0-78A9FBA9C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182563"/>
            <a:ext cx="5339301" cy="11592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42C4622-94B6-44D4-A6B7-3ABD2A3DA0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5760" y="1749288"/>
            <a:ext cx="5501235" cy="4651512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FA936AF-75D5-4131-8412-21BBADB7B7A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420678" y="1749288"/>
            <a:ext cx="5375081" cy="4651512"/>
          </a:xfrm>
        </p:spPr>
        <p:txBody>
          <a:bodyPr>
            <a:normAutofit/>
          </a:bodyPr>
          <a:lstStyle>
            <a:lvl1pPr>
              <a:buClr>
                <a:schemeClr val="bg1"/>
              </a:buClr>
              <a:defRPr sz="24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0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0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827816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wo Columns with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0ADDE39-D9ED-4DF4-B1E5-C884C95AC52C}"/>
              </a:ext>
            </a:extLst>
          </p:cNvPr>
          <p:cNvSpPr/>
          <p:nvPr/>
        </p:nvSpPr>
        <p:spPr bwMode="auto">
          <a:xfrm>
            <a:off x="0" y="102457"/>
            <a:ext cx="6096000" cy="6572979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innerShdw blurRad="431800" dist="50800" dir="10800000">
              <a:prstClr val="black">
                <a:alpha val="50000"/>
              </a:prstClr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94B0ED0-AA7A-498C-AD8A-0B253F572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0678" y="182563"/>
            <a:ext cx="5339301" cy="11592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7646DC3-E2A5-4F68-86AC-14EB8BC340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20678" y="1749288"/>
            <a:ext cx="5339301" cy="4651512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6F6667A-CB20-4940-A3BF-E7F481E3E50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60459" y="1749288"/>
            <a:ext cx="5375081" cy="4651512"/>
          </a:xfrm>
        </p:spPr>
        <p:txBody>
          <a:bodyPr>
            <a:normAutofit/>
          </a:bodyPr>
          <a:lstStyle>
            <a:lvl1pPr>
              <a:buClr>
                <a:schemeClr val="bg1"/>
              </a:buClr>
              <a:defRPr sz="24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0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0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42408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wo Columns with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0ADDE39-D9ED-4DF4-B1E5-C884C95AC52C}"/>
              </a:ext>
            </a:extLst>
          </p:cNvPr>
          <p:cNvSpPr/>
          <p:nvPr/>
        </p:nvSpPr>
        <p:spPr bwMode="auto">
          <a:xfrm>
            <a:off x="6096000" y="102457"/>
            <a:ext cx="6096000" cy="657297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innerShdw blurRad="431800" dist="50800" dir="10800000">
              <a:schemeClr val="tx2">
                <a:lumMod val="60000"/>
                <a:lumOff val="40000"/>
                <a:alpha val="50000"/>
              </a:schemeClr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28DBAF-C657-4893-B3F8-CA7915C5EF2A}"/>
              </a:ext>
            </a:extLst>
          </p:cNvPr>
          <p:cNvSpPr/>
          <p:nvPr/>
        </p:nvSpPr>
        <p:spPr bwMode="auto">
          <a:xfrm>
            <a:off x="6230867" y="242761"/>
            <a:ext cx="5793898" cy="6295604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00E9EE-67EE-4D59-B1FB-C22C06206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182563"/>
            <a:ext cx="5339301" cy="11592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3C68E99-DB4B-4542-AF5C-FDB1D78A06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5760" y="1749288"/>
            <a:ext cx="5501235" cy="4651512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798B35B-0B31-4DBE-AE41-6C369DD35675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68995" y="1749288"/>
            <a:ext cx="5501235" cy="4651512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402129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wo Columns with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582204D-AA59-4281-B094-CDB0E6D6948A}"/>
              </a:ext>
            </a:extLst>
          </p:cNvPr>
          <p:cNvSpPr/>
          <p:nvPr/>
        </p:nvSpPr>
        <p:spPr bwMode="auto">
          <a:xfrm>
            <a:off x="0" y="102457"/>
            <a:ext cx="6096000" cy="657297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innerShdw blurRad="431800" dist="50800" dir="10800000">
              <a:schemeClr val="tx2">
                <a:lumMod val="60000"/>
                <a:lumOff val="40000"/>
                <a:alpha val="50000"/>
              </a:schemeClr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F1E9CB-7558-4122-A62E-9942A0DBBB65}"/>
              </a:ext>
            </a:extLst>
          </p:cNvPr>
          <p:cNvSpPr/>
          <p:nvPr/>
        </p:nvSpPr>
        <p:spPr bwMode="auto">
          <a:xfrm>
            <a:off x="134867" y="242761"/>
            <a:ext cx="5793898" cy="6295604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75E6752-5F59-4508-8F3C-FF9D1B047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8995" y="182563"/>
            <a:ext cx="5501235" cy="11592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A977035-A32B-4655-A3B4-502342320F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5760" y="1749288"/>
            <a:ext cx="5501235" cy="4651512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ACBB8F7-81EE-4B65-A5E7-C39C5D0E3C8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68995" y="1749288"/>
            <a:ext cx="5501235" cy="4651512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303987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Two Columns with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0ADDE39-D9ED-4DF4-B1E5-C884C95AC52C}"/>
              </a:ext>
            </a:extLst>
          </p:cNvPr>
          <p:cNvSpPr/>
          <p:nvPr/>
        </p:nvSpPr>
        <p:spPr bwMode="auto">
          <a:xfrm>
            <a:off x="6096000" y="102457"/>
            <a:ext cx="6096000" cy="657297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innerShdw blurRad="431800" dist="50800" dir="10800000">
              <a:schemeClr val="bg1">
                <a:lumMod val="65000"/>
                <a:alpha val="50000"/>
              </a:schemeClr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28DBAF-C657-4893-B3F8-CA7915C5EF2A}"/>
              </a:ext>
            </a:extLst>
          </p:cNvPr>
          <p:cNvSpPr/>
          <p:nvPr/>
        </p:nvSpPr>
        <p:spPr bwMode="auto">
          <a:xfrm>
            <a:off x="6230867" y="242761"/>
            <a:ext cx="5793898" cy="6295604"/>
          </a:xfrm>
          <a:prstGeom prst="rect">
            <a:avLst/>
          </a:prstGeom>
          <a:noFill/>
          <a:ln w="127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EC10187-5F99-4C76-A9CB-1D435648E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8995" y="182563"/>
            <a:ext cx="5339301" cy="115922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0322DE9-A995-49C6-AB11-26EBFBE58EF8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68995" y="1749288"/>
            <a:ext cx="5501235" cy="4651512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284C2FD-77F4-4CA6-B013-4AF023D22F6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367748" y="1749288"/>
            <a:ext cx="5375081" cy="4651512"/>
          </a:xfrm>
        </p:spPr>
        <p:txBody>
          <a:bodyPr>
            <a:normAutofit/>
          </a:bodyPr>
          <a:lstStyle>
            <a:lvl1pPr>
              <a:buClr>
                <a:schemeClr val="bg1"/>
              </a:buClr>
              <a:defRPr sz="24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0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0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507249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0ADDE39-D9ED-4DF4-B1E5-C884C95AC52C}"/>
              </a:ext>
            </a:extLst>
          </p:cNvPr>
          <p:cNvSpPr/>
          <p:nvPr/>
        </p:nvSpPr>
        <p:spPr bwMode="auto">
          <a:xfrm>
            <a:off x="0" y="906308"/>
            <a:ext cx="4071169" cy="5769128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7DE2BCA-D966-4BA4-98A1-F55CD4BEB28B}"/>
              </a:ext>
            </a:extLst>
          </p:cNvPr>
          <p:cNvSpPr/>
          <p:nvPr/>
        </p:nvSpPr>
        <p:spPr bwMode="auto">
          <a:xfrm>
            <a:off x="4065024" y="906308"/>
            <a:ext cx="4071169" cy="5769128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C36B46-B989-40E8-92AD-90AFDD95A969}"/>
              </a:ext>
            </a:extLst>
          </p:cNvPr>
          <p:cNvSpPr/>
          <p:nvPr/>
        </p:nvSpPr>
        <p:spPr bwMode="auto">
          <a:xfrm>
            <a:off x="8120831" y="906308"/>
            <a:ext cx="4071169" cy="576912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3E401EC-CFA2-4017-97FF-996967417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182880"/>
            <a:ext cx="11430000" cy="73152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17807F-D435-3748-B68A-6F2BCBE2BD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4320" y="1188720"/>
            <a:ext cx="3474720" cy="5212080"/>
          </a:xfrm>
        </p:spPr>
        <p:txBody>
          <a:bodyPr>
            <a:normAutofit/>
          </a:bodyPr>
          <a:lstStyle>
            <a:lvl1pPr>
              <a:buClr>
                <a:schemeClr val="bg1"/>
              </a:buClr>
              <a:defRPr sz="24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0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0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5B9D1C1-137F-2449-9605-5A885723D22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58640" y="1188720"/>
            <a:ext cx="3474720" cy="5212080"/>
          </a:xfrm>
        </p:spPr>
        <p:txBody>
          <a:bodyPr>
            <a:normAutofit/>
          </a:bodyPr>
          <a:lstStyle>
            <a:lvl1pPr>
              <a:buClr>
                <a:schemeClr val="bg1"/>
              </a:buClr>
              <a:defRPr sz="24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0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0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015B7FF-8AE1-7840-8A12-38421A00C9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412480" y="1188720"/>
            <a:ext cx="3474720" cy="5212080"/>
          </a:xfrm>
        </p:spPr>
        <p:txBody>
          <a:bodyPr>
            <a:normAutofit/>
          </a:bodyPr>
          <a:lstStyle>
            <a:lvl1pPr>
              <a:buClr>
                <a:schemeClr val="bg1"/>
              </a:buClr>
              <a:defRPr sz="24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0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0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069103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B12540B-7B8C-4538-9553-857173998AE4}"/>
              </a:ext>
            </a:extLst>
          </p:cNvPr>
          <p:cNvSpPr/>
          <p:nvPr/>
        </p:nvSpPr>
        <p:spPr bwMode="auto">
          <a:xfrm>
            <a:off x="0" y="102457"/>
            <a:ext cx="12192000" cy="6572979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182563"/>
            <a:ext cx="11430000" cy="731520"/>
          </a:xfrm>
        </p:spPr>
        <p:txBody>
          <a:bodyPr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1005840"/>
            <a:ext cx="11430000" cy="539496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845112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5DAEE8-1A37-EBB5-4503-B6013CD4C1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Rectangle 35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0" y="2712785"/>
            <a:ext cx="12192000" cy="1626781"/>
          </a:xfrm>
          <a:ln>
            <a:noFill/>
          </a:ln>
        </p:spPr>
        <p:txBody>
          <a:bodyPr anchor="ctr">
            <a:normAutofit/>
          </a:bodyPr>
          <a:lstStyle>
            <a:lvl1pPr algn="ctr">
              <a:spcAft>
                <a:spcPts val="60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SECTION TITLE STYLE</a:t>
            </a:r>
          </a:p>
        </p:txBody>
      </p:sp>
    </p:spTree>
    <p:extLst>
      <p:ext uri="{BB962C8B-B14F-4D97-AF65-F5344CB8AC3E}">
        <p14:creationId xmlns:p14="http://schemas.microsoft.com/office/powerpoint/2010/main" val="38703829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lide Divers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collage of people's faces&#10;&#10;Description automatically generated">
            <a:extLst>
              <a:ext uri="{FF2B5EF4-FFF2-40B4-BE49-F238E27FC236}">
                <a16:creationId xmlns:a16="http://schemas.microsoft.com/office/drawing/2014/main" id="{6BDEEAC0-66B1-2C60-7D57-F213363744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77678F2-5771-717F-BFB4-E78D42F060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icons &amp; copyright">
            <a:extLst>
              <a:ext uri="{FF2B5EF4-FFF2-40B4-BE49-F238E27FC236}">
                <a16:creationId xmlns:a16="http://schemas.microsoft.com/office/drawing/2014/main" id="{24FB9A3B-E2B7-F2A3-28BA-065ADF6ADD06}"/>
              </a:ext>
            </a:extLst>
          </p:cNvPr>
          <p:cNvGrpSpPr/>
          <p:nvPr userDrawn="1"/>
        </p:nvGrpSpPr>
        <p:grpSpPr>
          <a:xfrm>
            <a:off x="338624" y="6181725"/>
            <a:ext cx="4461316" cy="542465"/>
            <a:chOff x="338624" y="6181725"/>
            <a:chExt cx="4461316" cy="542465"/>
          </a:xfrm>
        </p:grpSpPr>
        <p:sp>
          <p:nvSpPr>
            <p:cNvPr id="4" name="copyright">
              <a:extLst>
                <a:ext uri="{FF2B5EF4-FFF2-40B4-BE49-F238E27FC236}">
                  <a16:creationId xmlns:a16="http://schemas.microsoft.com/office/drawing/2014/main" id="{B67527DF-69D4-B579-D17F-3B8A09F8EA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86962" y="6505633"/>
              <a:ext cx="2912978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rPr lang="en-US" sz="800"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© 2025 Electric Power Research Institute, Inc. All rights reserved.</a:t>
              </a:r>
            </a:p>
          </p:txBody>
        </p:sp>
        <p:sp>
          <p:nvSpPr>
            <p:cNvPr id="5" name="epri.com">
              <a:hlinkClick r:id="rId4"/>
              <a:extLst>
                <a:ext uri="{FF2B5EF4-FFF2-40B4-BE49-F238E27FC236}">
                  <a16:creationId xmlns:a16="http://schemas.microsoft.com/office/drawing/2014/main" id="{13C65919-436C-492E-C110-4C815A4AC0B6}"/>
                </a:ext>
              </a:extLst>
            </p:cNvPr>
            <p:cNvSpPr txBox="1"/>
            <p:nvPr/>
          </p:nvSpPr>
          <p:spPr>
            <a:xfrm>
              <a:off x="338624" y="6462580"/>
              <a:ext cx="151066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b="1" spc="200" baseline="0">
                  <a:solidFill>
                    <a:schemeClr val="bg1"/>
                  </a:solidFill>
                  <a:latin typeface="Century Gothic" panose="020B0502020202020204" pitchFamily="34" charset="0"/>
                </a:rPr>
                <a:t>www.epri.com</a:t>
              </a: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CD516A25-BAB7-B6BA-8446-F279AE1EAEF2}"/>
                </a:ext>
              </a:extLst>
            </p:cNvPr>
            <p:cNvCxnSpPr/>
            <p:nvPr/>
          </p:nvCxnSpPr>
          <p:spPr bwMode="auto">
            <a:xfrm>
              <a:off x="1849289" y="6181725"/>
              <a:ext cx="0" cy="523415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7" name="Facebook icon">
              <a:hlinkClick r:id="rId5"/>
              <a:extLst>
                <a:ext uri="{FF2B5EF4-FFF2-40B4-BE49-F238E27FC236}">
                  <a16:creationId xmlns:a16="http://schemas.microsoft.com/office/drawing/2014/main" id="{6AB19718-D8D2-07C5-7FC2-E1327EA612C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1415" y="6277559"/>
              <a:ext cx="75579" cy="163755"/>
            </a:xfrm>
            <a:prstGeom prst="rect">
              <a:avLst/>
            </a:prstGeom>
          </p:spPr>
        </p:pic>
        <p:pic>
          <p:nvPicPr>
            <p:cNvPr id="9" name="X icon">
              <a:hlinkClick r:id="rId7"/>
              <a:extLst>
                <a:ext uri="{FF2B5EF4-FFF2-40B4-BE49-F238E27FC236}">
                  <a16:creationId xmlns:a16="http://schemas.microsoft.com/office/drawing/2014/main" id="{5EEEC7E6-F54A-A41B-5571-A54645DB97C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1028885" y="6303455"/>
              <a:ext cx="128164" cy="131013"/>
            </a:xfrm>
            <a:prstGeom prst="rect">
              <a:avLst/>
            </a:prstGeom>
          </p:spPr>
        </p:pic>
        <p:pic>
          <p:nvPicPr>
            <p:cNvPr id="17" name="LinkedIn icon">
              <a:hlinkClick r:id="rId10"/>
              <a:extLst>
                <a:ext uri="{FF2B5EF4-FFF2-40B4-BE49-F238E27FC236}">
                  <a16:creationId xmlns:a16="http://schemas.microsoft.com/office/drawing/2014/main" id="{F406FCCA-87B9-BDB0-DB6A-BD19762543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4290" y="6284322"/>
              <a:ext cx="150229" cy="150229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A9CBC3EA-20E5-85B5-BEAA-C6AABA8CF7CD}"/>
              </a:ext>
            </a:extLst>
          </p:cNvPr>
          <p:cNvSpPr txBox="1"/>
          <p:nvPr userDrawn="1"/>
        </p:nvSpPr>
        <p:spPr>
          <a:xfrm>
            <a:off x="0" y="3284919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3600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TOGETHER…SHAPING THE FUTURE OF ENERGY</a:t>
            </a:r>
            <a:r>
              <a:rPr lang="en-US" sz="3600" b="1" i="0" baseline="30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®</a:t>
            </a:r>
            <a:endParaRPr lang="en-US" sz="3200" b="1" baseline="30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995853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PRI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ackground image" descr="A person and person wearing hardhats and reflective jackets&#10;&#10;Description automatically generated">
            <a:extLst>
              <a:ext uri="{FF2B5EF4-FFF2-40B4-BE49-F238E27FC236}">
                <a16:creationId xmlns:a16="http://schemas.microsoft.com/office/drawing/2014/main" id="{2DD0A8DD-FE61-40EF-B134-375D569ADD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E7AFC0-3046-7A4F-29FD-AC3A39AA585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4" name="icons &amp; copyright">
            <a:extLst>
              <a:ext uri="{FF2B5EF4-FFF2-40B4-BE49-F238E27FC236}">
                <a16:creationId xmlns:a16="http://schemas.microsoft.com/office/drawing/2014/main" id="{DF3957BA-113D-E1DB-5C3E-815E195CBDCA}"/>
              </a:ext>
            </a:extLst>
          </p:cNvPr>
          <p:cNvGrpSpPr/>
          <p:nvPr userDrawn="1"/>
        </p:nvGrpSpPr>
        <p:grpSpPr>
          <a:xfrm>
            <a:off x="338624" y="6181725"/>
            <a:ext cx="4435668" cy="542465"/>
            <a:chOff x="338624" y="6181725"/>
            <a:chExt cx="4435668" cy="542465"/>
          </a:xfrm>
        </p:grpSpPr>
        <p:sp>
          <p:nvSpPr>
            <p:cNvPr id="15" name="copyright">
              <a:extLst>
                <a:ext uri="{FF2B5EF4-FFF2-40B4-BE49-F238E27FC236}">
                  <a16:creationId xmlns:a16="http://schemas.microsoft.com/office/drawing/2014/main" id="{D9C092E5-FCB0-EAC0-2D7A-89F6EB7A13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2610" y="6505633"/>
              <a:ext cx="2861682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rPr lang="en-US" sz="800"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© 2025 Electric Power Research Institute, Inc. All rights reserved.</a:t>
              </a:r>
            </a:p>
          </p:txBody>
        </p:sp>
        <p:sp>
          <p:nvSpPr>
            <p:cNvPr id="19" name="epri.com">
              <a:hlinkClick r:id="rId4"/>
              <a:extLst>
                <a:ext uri="{FF2B5EF4-FFF2-40B4-BE49-F238E27FC236}">
                  <a16:creationId xmlns:a16="http://schemas.microsoft.com/office/drawing/2014/main" id="{C9C34983-A05D-E05A-6767-82E1B3B98C9B}"/>
                </a:ext>
              </a:extLst>
            </p:cNvPr>
            <p:cNvSpPr txBox="1"/>
            <p:nvPr/>
          </p:nvSpPr>
          <p:spPr>
            <a:xfrm>
              <a:off x="338624" y="6462580"/>
              <a:ext cx="151066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b="1" spc="200" baseline="0">
                  <a:solidFill>
                    <a:schemeClr val="bg1"/>
                  </a:solidFill>
                  <a:latin typeface="Century Gothic" panose="020B0502020202020204" pitchFamily="34" charset="0"/>
                </a:rPr>
                <a:t>www.epri.com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0EFAF85-9A2F-C018-BB08-90D258F09C85}"/>
                </a:ext>
              </a:extLst>
            </p:cNvPr>
            <p:cNvCxnSpPr/>
            <p:nvPr/>
          </p:nvCxnSpPr>
          <p:spPr bwMode="auto">
            <a:xfrm>
              <a:off x="1849289" y="6181725"/>
              <a:ext cx="0" cy="523415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21" name="Facebook icon">
              <a:hlinkClick r:id="rId5"/>
              <a:extLst>
                <a:ext uri="{FF2B5EF4-FFF2-40B4-BE49-F238E27FC236}">
                  <a16:creationId xmlns:a16="http://schemas.microsoft.com/office/drawing/2014/main" id="{C117308A-00EC-AADA-547D-4319B9B378F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1415" y="6277559"/>
              <a:ext cx="75579" cy="163755"/>
            </a:xfrm>
            <a:prstGeom prst="rect">
              <a:avLst/>
            </a:prstGeom>
          </p:spPr>
        </p:pic>
        <p:pic>
          <p:nvPicPr>
            <p:cNvPr id="22" name="X icon">
              <a:hlinkClick r:id="rId7"/>
              <a:extLst>
                <a:ext uri="{FF2B5EF4-FFF2-40B4-BE49-F238E27FC236}">
                  <a16:creationId xmlns:a16="http://schemas.microsoft.com/office/drawing/2014/main" id="{8ECFCE84-B7E1-73D3-0468-52D37E5EC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1028885" y="6303455"/>
              <a:ext cx="128164" cy="131013"/>
            </a:xfrm>
            <a:prstGeom prst="rect">
              <a:avLst/>
            </a:prstGeom>
          </p:spPr>
        </p:pic>
        <p:pic>
          <p:nvPicPr>
            <p:cNvPr id="23" name="LinkedIn icon">
              <a:hlinkClick r:id="rId10"/>
              <a:extLst>
                <a:ext uri="{FF2B5EF4-FFF2-40B4-BE49-F238E27FC236}">
                  <a16:creationId xmlns:a16="http://schemas.microsoft.com/office/drawing/2014/main" id="{261EE235-E026-EC47-864D-841B805265C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4290" y="6284322"/>
              <a:ext cx="150229" cy="150229"/>
            </a:xfrm>
            <a:prstGeom prst="rect">
              <a:avLst/>
            </a:prstGeom>
          </p:spPr>
        </p:pic>
      </p:grpSp>
      <p:sp>
        <p:nvSpPr>
          <p:cNvPr id="24" name="speaker text">
            <a:extLst>
              <a:ext uri="{FF2B5EF4-FFF2-40B4-BE49-F238E27FC236}">
                <a16:creationId xmlns:a16="http://schemas.microsoft.com/office/drawing/2014/main" id="{31979E5D-67E5-8BDB-DE09-02AB1E299781}"/>
              </a:ext>
            </a:extLst>
          </p:cNvPr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645452" y="4400588"/>
            <a:ext cx="6217920" cy="1533186"/>
          </a:xfrm>
        </p:spPr>
        <p:txBody>
          <a:bodyPr numCol="1">
            <a:norm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SzPct val="80000"/>
              <a:buFontTx/>
              <a:buNone/>
              <a:tabLst/>
              <a:defRPr sz="200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/>
              <a:t>Speaker’s Name</a:t>
            </a:r>
            <a:br>
              <a:rPr lang="en-US"/>
            </a:br>
            <a:r>
              <a:rPr lang="en-US"/>
              <a:t>Speaker’s Job Title</a:t>
            </a:r>
            <a:br>
              <a:rPr lang="en-US"/>
            </a:br>
            <a:br>
              <a:rPr lang="en-US"/>
            </a:br>
            <a:r>
              <a:rPr lang="en-US"/>
              <a:t>Event Name</a:t>
            </a:r>
            <a:br>
              <a:rPr lang="en-US"/>
            </a:br>
            <a:r>
              <a:rPr lang="en-US"/>
              <a:t>Date</a:t>
            </a:r>
          </a:p>
        </p:txBody>
      </p:sp>
      <p:sp>
        <p:nvSpPr>
          <p:cNvPr id="25" name="subtitle">
            <a:extLst>
              <a:ext uri="{FF2B5EF4-FFF2-40B4-BE49-F238E27FC236}">
                <a16:creationId xmlns:a16="http://schemas.microsoft.com/office/drawing/2014/main" id="{BBEBE45F-D3E2-A292-BD9F-63F65A3EED1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5452" y="3030102"/>
            <a:ext cx="6957847" cy="402377"/>
          </a:xfrm>
        </p:spPr>
        <p:txBody>
          <a:bodyPr>
            <a:normAutofit/>
          </a:bodyPr>
          <a:lstStyle>
            <a:lvl1pPr marL="0" indent="0">
              <a:buNone/>
              <a:defRPr sz="2400" b="0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26" name="title text">
            <a:extLst>
              <a:ext uri="{FF2B5EF4-FFF2-40B4-BE49-F238E27FC236}">
                <a16:creationId xmlns:a16="http://schemas.microsoft.com/office/drawing/2014/main" id="{F817C941-A734-82A2-D3D8-6B3352F79B2B}"/>
              </a:ext>
            </a:extLst>
          </p:cNvPr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645452" y="1084881"/>
            <a:ext cx="6957847" cy="1891159"/>
          </a:xfrm>
        </p:spPr>
        <p:txBody>
          <a:bodyPr anchor="b">
            <a:normAutofit/>
          </a:bodyPr>
          <a:lstStyle>
            <a:lvl1pPr algn="l">
              <a:spcAft>
                <a:spcPts val="60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FEE35F58-FA23-781F-DFB5-376B528FF4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79686" y="405535"/>
            <a:ext cx="1670022" cy="32403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13B9A46-006C-97C5-2C1D-8D3F591E513A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76838" y="500645"/>
            <a:ext cx="3644900" cy="364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6932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C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background image">
            <a:extLst>
              <a:ext uri="{FF2B5EF4-FFF2-40B4-BE49-F238E27FC236}">
                <a16:creationId xmlns:a16="http://schemas.microsoft.com/office/drawing/2014/main" id="{B1A4651F-4976-818F-7743-A8FBD0EC41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601E7FC-D8C1-7F96-63B7-1279F4071C9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6" name="icons &amp; copyright">
            <a:extLst>
              <a:ext uri="{FF2B5EF4-FFF2-40B4-BE49-F238E27FC236}">
                <a16:creationId xmlns:a16="http://schemas.microsoft.com/office/drawing/2014/main" id="{25B62A2F-D9BE-39C3-BB61-DEABA8A13CE3}"/>
              </a:ext>
            </a:extLst>
          </p:cNvPr>
          <p:cNvGrpSpPr/>
          <p:nvPr userDrawn="1"/>
        </p:nvGrpSpPr>
        <p:grpSpPr>
          <a:xfrm>
            <a:off x="338624" y="6181725"/>
            <a:ext cx="4435668" cy="542465"/>
            <a:chOff x="338624" y="6181725"/>
            <a:chExt cx="4435668" cy="542465"/>
          </a:xfrm>
        </p:grpSpPr>
        <p:sp>
          <p:nvSpPr>
            <p:cNvPr id="17" name="copyright">
              <a:extLst>
                <a:ext uri="{FF2B5EF4-FFF2-40B4-BE49-F238E27FC236}">
                  <a16:creationId xmlns:a16="http://schemas.microsoft.com/office/drawing/2014/main" id="{4F532AAD-3A26-4F65-7F0A-A55FDA69C5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2610" y="6505633"/>
              <a:ext cx="2861682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rPr lang="en-US" sz="800"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© 2025 Electric Power Research Institute, Inc. All rights reserved.</a:t>
              </a:r>
            </a:p>
          </p:txBody>
        </p:sp>
        <p:sp>
          <p:nvSpPr>
            <p:cNvPr id="18" name="epri.com">
              <a:hlinkClick r:id="rId4"/>
              <a:extLst>
                <a:ext uri="{FF2B5EF4-FFF2-40B4-BE49-F238E27FC236}">
                  <a16:creationId xmlns:a16="http://schemas.microsoft.com/office/drawing/2014/main" id="{284819F2-7A31-6C1A-6C21-D9CAD014C82F}"/>
                </a:ext>
              </a:extLst>
            </p:cNvPr>
            <p:cNvSpPr txBox="1"/>
            <p:nvPr/>
          </p:nvSpPr>
          <p:spPr>
            <a:xfrm>
              <a:off x="338624" y="6462580"/>
              <a:ext cx="151066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b="1" spc="200" baseline="0">
                  <a:solidFill>
                    <a:schemeClr val="bg1"/>
                  </a:solidFill>
                  <a:latin typeface="Century Gothic" panose="020B0502020202020204" pitchFamily="34" charset="0"/>
                </a:rPr>
                <a:t>www.epri.com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4DB9F7B-177E-8058-E009-0904B58B2BCA}"/>
                </a:ext>
              </a:extLst>
            </p:cNvPr>
            <p:cNvCxnSpPr/>
            <p:nvPr/>
          </p:nvCxnSpPr>
          <p:spPr bwMode="auto">
            <a:xfrm>
              <a:off x="1849289" y="6181725"/>
              <a:ext cx="0" cy="523415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20" name="Facebook icon">
              <a:hlinkClick r:id="rId5"/>
              <a:extLst>
                <a:ext uri="{FF2B5EF4-FFF2-40B4-BE49-F238E27FC236}">
                  <a16:creationId xmlns:a16="http://schemas.microsoft.com/office/drawing/2014/main" id="{D1A39DDA-0C8F-6FF4-8039-D52F387229A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1415" y="6277559"/>
              <a:ext cx="75579" cy="163755"/>
            </a:xfrm>
            <a:prstGeom prst="rect">
              <a:avLst/>
            </a:prstGeom>
          </p:spPr>
        </p:pic>
        <p:pic>
          <p:nvPicPr>
            <p:cNvPr id="21" name="X icon">
              <a:hlinkClick r:id="rId7"/>
              <a:extLst>
                <a:ext uri="{FF2B5EF4-FFF2-40B4-BE49-F238E27FC236}">
                  <a16:creationId xmlns:a16="http://schemas.microsoft.com/office/drawing/2014/main" id="{34280B4B-A9ED-3C9C-916E-341C4EB3F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1028885" y="6303455"/>
              <a:ext cx="128164" cy="131013"/>
            </a:xfrm>
            <a:prstGeom prst="rect">
              <a:avLst/>
            </a:prstGeom>
          </p:spPr>
        </p:pic>
        <p:pic>
          <p:nvPicPr>
            <p:cNvPr id="22" name="LinkedIn icon">
              <a:hlinkClick r:id="rId10"/>
              <a:extLst>
                <a:ext uri="{FF2B5EF4-FFF2-40B4-BE49-F238E27FC236}">
                  <a16:creationId xmlns:a16="http://schemas.microsoft.com/office/drawing/2014/main" id="{07C17A0E-9D65-8FD4-BB14-EDD65C3C2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4290" y="6284322"/>
              <a:ext cx="150229" cy="150229"/>
            </a:xfrm>
            <a:prstGeom prst="rect">
              <a:avLst/>
            </a:prstGeom>
          </p:spPr>
        </p:pic>
      </p:grpSp>
      <p:sp>
        <p:nvSpPr>
          <p:cNvPr id="23" name="speaker text">
            <a:extLst>
              <a:ext uri="{FF2B5EF4-FFF2-40B4-BE49-F238E27FC236}">
                <a16:creationId xmlns:a16="http://schemas.microsoft.com/office/drawing/2014/main" id="{43ED1241-0F57-BE93-CEA9-046F1B13B970}"/>
              </a:ext>
            </a:extLst>
          </p:cNvPr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645452" y="4400588"/>
            <a:ext cx="6217920" cy="1533186"/>
          </a:xfrm>
        </p:spPr>
        <p:txBody>
          <a:bodyPr numCol="1">
            <a:norm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SzPct val="80000"/>
              <a:buFontTx/>
              <a:buNone/>
              <a:tabLst/>
              <a:defRPr sz="200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/>
              <a:t>Speaker’s Name</a:t>
            </a:r>
            <a:br>
              <a:rPr lang="en-US"/>
            </a:br>
            <a:r>
              <a:rPr lang="en-US"/>
              <a:t>Speaker’s Job Title</a:t>
            </a:r>
            <a:br>
              <a:rPr lang="en-US"/>
            </a:br>
            <a:br>
              <a:rPr lang="en-US"/>
            </a:br>
            <a:r>
              <a:rPr lang="en-US"/>
              <a:t>Event Name</a:t>
            </a:r>
            <a:br>
              <a:rPr lang="en-US"/>
            </a:br>
            <a:r>
              <a:rPr lang="en-US"/>
              <a:t>Date</a:t>
            </a:r>
          </a:p>
        </p:txBody>
      </p:sp>
      <p:sp>
        <p:nvSpPr>
          <p:cNvPr id="24" name="subtitle">
            <a:extLst>
              <a:ext uri="{FF2B5EF4-FFF2-40B4-BE49-F238E27FC236}">
                <a16:creationId xmlns:a16="http://schemas.microsoft.com/office/drawing/2014/main" id="{3F167085-AB3B-507C-3D9B-4A6B0721E48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5452" y="3030102"/>
            <a:ext cx="6957847" cy="402377"/>
          </a:xfrm>
        </p:spPr>
        <p:txBody>
          <a:bodyPr>
            <a:normAutofit/>
          </a:bodyPr>
          <a:lstStyle>
            <a:lvl1pPr marL="0" indent="0">
              <a:buNone/>
              <a:defRPr sz="2400" b="0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25" name="title text">
            <a:extLst>
              <a:ext uri="{FF2B5EF4-FFF2-40B4-BE49-F238E27FC236}">
                <a16:creationId xmlns:a16="http://schemas.microsoft.com/office/drawing/2014/main" id="{76FFFAA0-4797-87B4-D6D5-915FF67A108E}"/>
              </a:ext>
            </a:extLst>
          </p:cNvPr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645452" y="1084881"/>
            <a:ext cx="6957847" cy="1891159"/>
          </a:xfrm>
        </p:spPr>
        <p:txBody>
          <a:bodyPr anchor="b">
            <a:normAutofit/>
          </a:bodyPr>
          <a:lstStyle>
            <a:lvl1pPr algn="l">
              <a:spcAft>
                <a:spcPts val="60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A10EE60B-88DF-D1D4-FBE7-EACE18D42806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79686" y="405535"/>
            <a:ext cx="1670022" cy="32403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71E36D8-4A48-7D83-FC1C-24E8B1771BFA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76838" y="500645"/>
            <a:ext cx="3644900" cy="364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691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G&amp;E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background image">
            <a:extLst>
              <a:ext uri="{FF2B5EF4-FFF2-40B4-BE49-F238E27FC236}">
                <a16:creationId xmlns:a16="http://schemas.microsoft.com/office/drawing/2014/main" id="{5A167B2A-4EA6-373C-8101-85791B4162D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39B76D3-179B-9A4F-362D-270F7048E7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6" name="icons &amp; copyright">
            <a:extLst>
              <a:ext uri="{FF2B5EF4-FFF2-40B4-BE49-F238E27FC236}">
                <a16:creationId xmlns:a16="http://schemas.microsoft.com/office/drawing/2014/main" id="{E43016B5-78CA-A5A0-0443-4A7730407D2D}"/>
              </a:ext>
            </a:extLst>
          </p:cNvPr>
          <p:cNvGrpSpPr/>
          <p:nvPr userDrawn="1"/>
        </p:nvGrpSpPr>
        <p:grpSpPr>
          <a:xfrm>
            <a:off x="338624" y="6181725"/>
            <a:ext cx="4435668" cy="542465"/>
            <a:chOff x="338624" y="6181725"/>
            <a:chExt cx="4435668" cy="542465"/>
          </a:xfrm>
        </p:grpSpPr>
        <p:sp>
          <p:nvSpPr>
            <p:cNvPr id="17" name="copyright">
              <a:extLst>
                <a:ext uri="{FF2B5EF4-FFF2-40B4-BE49-F238E27FC236}">
                  <a16:creationId xmlns:a16="http://schemas.microsoft.com/office/drawing/2014/main" id="{9D907FB0-D154-084A-60E6-64D2703D44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2610" y="6505633"/>
              <a:ext cx="2861682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rPr lang="en-US" sz="800"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© 2025 Electric Power Research Institute, Inc. All rights reserved.</a:t>
              </a:r>
            </a:p>
          </p:txBody>
        </p:sp>
        <p:sp>
          <p:nvSpPr>
            <p:cNvPr id="18" name="epri.com">
              <a:hlinkClick r:id="rId4"/>
              <a:extLst>
                <a:ext uri="{FF2B5EF4-FFF2-40B4-BE49-F238E27FC236}">
                  <a16:creationId xmlns:a16="http://schemas.microsoft.com/office/drawing/2014/main" id="{441A0545-BA05-9B85-68CA-75C4CFE0FA27}"/>
                </a:ext>
              </a:extLst>
            </p:cNvPr>
            <p:cNvSpPr txBox="1"/>
            <p:nvPr/>
          </p:nvSpPr>
          <p:spPr>
            <a:xfrm>
              <a:off x="338624" y="6462580"/>
              <a:ext cx="151066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b="1" spc="200" baseline="0">
                  <a:solidFill>
                    <a:schemeClr val="bg1"/>
                  </a:solidFill>
                  <a:latin typeface="Century Gothic" panose="020B0502020202020204" pitchFamily="34" charset="0"/>
                </a:rPr>
                <a:t>www.epri.com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8F7C2C4-67DA-CD53-A6CD-872E17808839}"/>
                </a:ext>
              </a:extLst>
            </p:cNvPr>
            <p:cNvCxnSpPr/>
            <p:nvPr/>
          </p:nvCxnSpPr>
          <p:spPr bwMode="auto">
            <a:xfrm>
              <a:off x="1849289" y="6181725"/>
              <a:ext cx="0" cy="523415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20" name="Facebook icon">
              <a:hlinkClick r:id="rId5"/>
              <a:extLst>
                <a:ext uri="{FF2B5EF4-FFF2-40B4-BE49-F238E27FC236}">
                  <a16:creationId xmlns:a16="http://schemas.microsoft.com/office/drawing/2014/main" id="{9AEAA200-D70E-48FC-DDED-C69A595FD24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1415" y="6277559"/>
              <a:ext cx="75579" cy="163755"/>
            </a:xfrm>
            <a:prstGeom prst="rect">
              <a:avLst/>
            </a:prstGeom>
          </p:spPr>
        </p:pic>
        <p:pic>
          <p:nvPicPr>
            <p:cNvPr id="21" name="X icon">
              <a:hlinkClick r:id="rId7"/>
              <a:extLst>
                <a:ext uri="{FF2B5EF4-FFF2-40B4-BE49-F238E27FC236}">
                  <a16:creationId xmlns:a16="http://schemas.microsoft.com/office/drawing/2014/main" id="{D6B80064-143F-F36C-1ACC-4F19A0450D1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1028885" y="6303455"/>
              <a:ext cx="128164" cy="131013"/>
            </a:xfrm>
            <a:prstGeom prst="rect">
              <a:avLst/>
            </a:prstGeom>
          </p:spPr>
        </p:pic>
        <p:pic>
          <p:nvPicPr>
            <p:cNvPr id="22" name="LinkedIn icon">
              <a:hlinkClick r:id="rId10"/>
              <a:extLst>
                <a:ext uri="{FF2B5EF4-FFF2-40B4-BE49-F238E27FC236}">
                  <a16:creationId xmlns:a16="http://schemas.microsoft.com/office/drawing/2014/main" id="{5B26AF3E-CCFF-3C89-E7D4-D7B9F84B6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4290" y="6284322"/>
              <a:ext cx="150229" cy="150229"/>
            </a:xfrm>
            <a:prstGeom prst="rect">
              <a:avLst/>
            </a:prstGeom>
          </p:spPr>
        </p:pic>
      </p:grpSp>
      <p:sp>
        <p:nvSpPr>
          <p:cNvPr id="23" name="speaker text">
            <a:extLst>
              <a:ext uri="{FF2B5EF4-FFF2-40B4-BE49-F238E27FC236}">
                <a16:creationId xmlns:a16="http://schemas.microsoft.com/office/drawing/2014/main" id="{FBB503EE-EFD0-C1D5-FB21-72F2F0709DBE}"/>
              </a:ext>
            </a:extLst>
          </p:cNvPr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645452" y="4400588"/>
            <a:ext cx="6217920" cy="1533186"/>
          </a:xfrm>
        </p:spPr>
        <p:txBody>
          <a:bodyPr numCol="1">
            <a:norm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SzPct val="80000"/>
              <a:buFontTx/>
              <a:buNone/>
              <a:tabLst/>
              <a:defRPr sz="200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/>
              <a:t>Speaker’s Name</a:t>
            </a:r>
            <a:br>
              <a:rPr lang="en-US"/>
            </a:br>
            <a:r>
              <a:rPr lang="en-US"/>
              <a:t>Speaker’s Job Title</a:t>
            </a:r>
            <a:br>
              <a:rPr lang="en-US"/>
            </a:br>
            <a:br>
              <a:rPr lang="en-US"/>
            </a:br>
            <a:r>
              <a:rPr lang="en-US"/>
              <a:t>Event Name</a:t>
            </a:r>
            <a:br>
              <a:rPr lang="en-US"/>
            </a:br>
            <a:r>
              <a:rPr lang="en-US"/>
              <a:t>Date</a:t>
            </a:r>
          </a:p>
        </p:txBody>
      </p:sp>
      <p:sp>
        <p:nvSpPr>
          <p:cNvPr id="24" name="subtitle">
            <a:extLst>
              <a:ext uri="{FF2B5EF4-FFF2-40B4-BE49-F238E27FC236}">
                <a16:creationId xmlns:a16="http://schemas.microsoft.com/office/drawing/2014/main" id="{3906FBEB-CB67-1E3D-A74E-BEBE87CDD5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5452" y="3030102"/>
            <a:ext cx="6957847" cy="402377"/>
          </a:xfrm>
        </p:spPr>
        <p:txBody>
          <a:bodyPr>
            <a:normAutofit/>
          </a:bodyPr>
          <a:lstStyle>
            <a:lvl1pPr marL="0" indent="0">
              <a:buNone/>
              <a:defRPr sz="2400" b="0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25" name="title text">
            <a:extLst>
              <a:ext uri="{FF2B5EF4-FFF2-40B4-BE49-F238E27FC236}">
                <a16:creationId xmlns:a16="http://schemas.microsoft.com/office/drawing/2014/main" id="{206D7E8C-5743-40E5-1326-64339FD9237A}"/>
              </a:ext>
            </a:extLst>
          </p:cNvPr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645452" y="1084881"/>
            <a:ext cx="6957847" cy="1891159"/>
          </a:xfrm>
        </p:spPr>
        <p:txBody>
          <a:bodyPr anchor="b">
            <a:normAutofit/>
          </a:bodyPr>
          <a:lstStyle>
            <a:lvl1pPr algn="l">
              <a:spcAft>
                <a:spcPts val="60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B06A9B7A-0860-3E70-346C-B1D1FCE70FA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79686" y="405535"/>
            <a:ext cx="1670022" cy="32403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9BAEA86-F0BC-F597-10F0-9B8D5E78A825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76838" y="500645"/>
            <a:ext cx="3644900" cy="364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586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&amp;DI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background image">
            <a:extLst>
              <a:ext uri="{FF2B5EF4-FFF2-40B4-BE49-F238E27FC236}">
                <a16:creationId xmlns:a16="http://schemas.microsoft.com/office/drawing/2014/main" id="{E05AEB82-F4EE-A28A-4895-89823A0733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0682BE6-8EBD-C7A2-A277-8D585603E1E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1" name="icons &amp; copyright">
            <a:extLst>
              <a:ext uri="{FF2B5EF4-FFF2-40B4-BE49-F238E27FC236}">
                <a16:creationId xmlns:a16="http://schemas.microsoft.com/office/drawing/2014/main" id="{9D6786AF-F0A9-8A53-5CA2-1A736F188A7B}"/>
              </a:ext>
            </a:extLst>
          </p:cNvPr>
          <p:cNvGrpSpPr/>
          <p:nvPr userDrawn="1"/>
        </p:nvGrpSpPr>
        <p:grpSpPr>
          <a:xfrm>
            <a:off x="338624" y="6181725"/>
            <a:ext cx="4435668" cy="542465"/>
            <a:chOff x="338624" y="6181725"/>
            <a:chExt cx="4435668" cy="542465"/>
          </a:xfrm>
        </p:grpSpPr>
        <p:sp>
          <p:nvSpPr>
            <p:cNvPr id="32" name="copyright">
              <a:extLst>
                <a:ext uri="{FF2B5EF4-FFF2-40B4-BE49-F238E27FC236}">
                  <a16:creationId xmlns:a16="http://schemas.microsoft.com/office/drawing/2014/main" id="{C0308A44-BBE5-D81F-574F-07760DD253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2610" y="6505633"/>
              <a:ext cx="2861682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rPr lang="en-US" sz="800"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© 2025 Electric Power Research Institute, Inc. All rights reserved.</a:t>
              </a:r>
            </a:p>
          </p:txBody>
        </p:sp>
        <p:sp>
          <p:nvSpPr>
            <p:cNvPr id="33" name="epri.com">
              <a:hlinkClick r:id="rId4"/>
              <a:extLst>
                <a:ext uri="{FF2B5EF4-FFF2-40B4-BE49-F238E27FC236}">
                  <a16:creationId xmlns:a16="http://schemas.microsoft.com/office/drawing/2014/main" id="{66E6DE23-313B-E3BC-9F1B-97374B0591AE}"/>
                </a:ext>
              </a:extLst>
            </p:cNvPr>
            <p:cNvSpPr txBox="1"/>
            <p:nvPr/>
          </p:nvSpPr>
          <p:spPr>
            <a:xfrm>
              <a:off x="338624" y="6462580"/>
              <a:ext cx="151066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b="1" spc="200" baseline="0">
                  <a:solidFill>
                    <a:schemeClr val="bg1"/>
                  </a:solidFill>
                  <a:latin typeface="Century Gothic" panose="020B0502020202020204" pitchFamily="34" charset="0"/>
                </a:rPr>
                <a:t>www.epri.com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0EA8D29D-E276-8A9F-432D-CA03F32877AE}"/>
                </a:ext>
              </a:extLst>
            </p:cNvPr>
            <p:cNvCxnSpPr/>
            <p:nvPr/>
          </p:nvCxnSpPr>
          <p:spPr bwMode="auto">
            <a:xfrm>
              <a:off x="1849289" y="6181725"/>
              <a:ext cx="0" cy="523415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35" name="Facebook icon">
              <a:hlinkClick r:id="rId5"/>
              <a:extLst>
                <a:ext uri="{FF2B5EF4-FFF2-40B4-BE49-F238E27FC236}">
                  <a16:creationId xmlns:a16="http://schemas.microsoft.com/office/drawing/2014/main" id="{788E205B-86D1-5D42-086E-CF540F7510B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1415" y="6277559"/>
              <a:ext cx="75579" cy="163755"/>
            </a:xfrm>
            <a:prstGeom prst="rect">
              <a:avLst/>
            </a:prstGeom>
          </p:spPr>
        </p:pic>
        <p:pic>
          <p:nvPicPr>
            <p:cNvPr id="36" name="X icon">
              <a:hlinkClick r:id="rId7"/>
              <a:extLst>
                <a:ext uri="{FF2B5EF4-FFF2-40B4-BE49-F238E27FC236}">
                  <a16:creationId xmlns:a16="http://schemas.microsoft.com/office/drawing/2014/main" id="{6ADAEAA1-0A2D-FA7B-2834-B26E58B43FA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1028885" y="6303455"/>
              <a:ext cx="128164" cy="131013"/>
            </a:xfrm>
            <a:prstGeom prst="rect">
              <a:avLst/>
            </a:prstGeom>
          </p:spPr>
        </p:pic>
        <p:pic>
          <p:nvPicPr>
            <p:cNvPr id="37" name="LinkedIn icon">
              <a:hlinkClick r:id="rId10"/>
              <a:extLst>
                <a:ext uri="{FF2B5EF4-FFF2-40B4-BE49-F238E27FC236}">
                  <a16:creationId xmlns:a16="http://schemas.microsoft.com/office/drawing/2014/main" id="{25B5DAB4-F93E-34E1-98FD-5BD0FC49EF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4290" y="6284322"/>
              <a:ext cx="150229" cy="150229"/>
            </a:xfrm>
            <a:prstGeom prst="rect">
              <a:avLst/>
            </a:prstGeom>
          </p:spPr>
        </p:pic>
      </p:grpSp>
      <p:sp>
        <p:nvSpPr>
          <p:cNvPr id="38" name="speaker text">
            <a:extLst>
              <a:ext uri="{FF2B5EF4-FFF2-40B4-BE49-F238E27FC236}">
                <a16:creationId xmlns:a16="http://schemas.microsoft.com/office/drawing/2014/main" id="{A87EEFC4-E3B1-F0F2-15FA-8F1A23F22E2C}"/>
              </a:ext>
            </a:extLst>
          </p:cNvPr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645452" y="4400588"/>
            <a:ext cx="6217920" cy="1533186"/>
          </a:xfrm>
        </p:spPr>
        <p:txBody>
          <a:bodyPr numCol="1">
            <a:norm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SzPct val="80000"/>
              <a:buFontTx/>
              <a:buNone/>
              <a:tabLst/>
              <a:defRPr sz="200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/>
              <a:t>Speaker’s Name</a:t>
            </a:r>
            <a:br>
              <a:rPr lang="en-US"/>
            </a:br>
            <a:r>
              <a:rPr lang="en-US"/>
              <a:t>Speaker’s Job Title</a:t>
            </a:r>
            <a:br>
              <a:rPr lang="en-US"/>
            </a:br>
            <a:br>
              <a:rPr lang="en-US"/>
            </a:br>
            <a:r>
              <a:rPr lang="en-US"/>
              <a:t>Event Name</a:t>
            </a:r>
            <a:br>
              <a:rPr lang="en-US"/>
            </a:br>
            <a:r>
              <a:rPr lang="en-US"/>
              <a:t>Date</a:t>
            </a:r>
          </a:p>
        </p:txBody>
      </p:sp>
      <p:sp>
        <p:nvSpPr>
          <p:cNvPr id="39" name="subtitle">
            <a:extLst>
              <a:ext uri="{FF2B5EF4-FFF2-40B4-BE49-F238E27FC236}">
                <a16:creationId xmlns:a16="http://schemas.microsoft.com/office/drawing/2014/main" id="{C76A19F8-BAE9-BA8F-B563-151CD8FA8F0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5452" y="3030102"/>
            <a:ext cx="6957847" cy="402377"/>
          </a:xfrm>
        </p:spPr>
        <p:txBody>
          <a:bodyPr>
            <a:normAutofit/>
          </a:bodyPr>
          <a:lstStyle>
            <a:lvl1pPr marL="0" indent="0">
              <a:buNone/>
              <a:defRPr sz="2400" b="0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40" name="title text">
            <a:extLst>
              <a:ext uri="{FF2B5EF4-FFF2-40B4-BE49-F238E27FC236}">
                <a16:creationId xmlns:a16="http://schemas.microsoft.com/office/drawing/2014/main" id="{E6942DE2-765D-442E-D8F4-BC8FF3D105A1}"/>
              </a:ext>
            </a:extLst>
          </p:cNvPr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645452" y="1084881"/>
            <a:ext cx="6957847" cy="1891159"/>
          </a:xfrm>
        </p:spPr>
        <p:txBody>
          <a:bodyPr anchor="b">
            <a:normAutofit/>
          </a:bodyPr>
          <a:lstStyle>
            <a:lvl1pPr algn="l">
              <a:spcAft>
                <a:spcPts val="60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pic>
        <p:nvPicPr>
          <p:cNvPr id="41" name="Graphic 40">
            <a:extLst>
              <a:ext uri="{FF2B5EF4-FFF2-40B4-BE49-F238E27FC236}">
                <a16:creationId xmlns:a16="http://schemas.microsoft.com/office/drawing/2014/main" id="{0B6B56EA-BABB-5FC4-6FEC-9D66AC73C867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79686" y="405535"/>
            <a:ext cx="1670022" cy="32403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EA4E1A8-A76F-65C2-56EA-A8E6B334F242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76838" y="500645"/>
            <a:ext cx="3644900" cy="364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5184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&amp;SE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background image">
            <a:extLst>
              <a:ext uri="{FF2B5EF4-FFF2-40B4-BE49-F238E27FC236}">
                <a16:creationId xmlns:a16="http://schemas.microsoft.com/office/drawing/2014/main" id="{899DCDB5-1E6B-5B83-12DE-B680C90D8B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2852ED3-81AE-965C-CC42-1B2877ADBCD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6" name="icons &amp; copyright">
            <a:extLst>
              <a:ext uri="{FF2B5EF4-FFF2-40B4-BE49-F238E27FC236}">
                <a16:creationId xmlns:a16="http://schemas.microsoft.com/office/drawing/2014/main" id="{D6323CE5-3A3A-707E-E736-7A89B04168D4}"/>
              </a:ext>
            </a:extLst>
          </p:cNvPr>
          <p:cNvGrpSpPr/>
          <p:nvPr userDrawn="1"/>
        </p:nvGrpSpPr>
        <p:grpSpPr>
          <a:xfrm>
            <a:off x="338624" y="6181725"/>
            <a:ext cx="4435668" cy="542465"/>
            <a:chOff x="338624" y="6181725"/>
            <a:chExt cx="4435668" cy="542465"/>
          </a:xfrm>
        </p:grpSpPr>
        <p:sp>
          <p:nvSpPr>
            <p:cNvPr id="17" name="copyright">
              <a:extLst>
                <a:ext uri="{FF2B5EF4-FFF2-40B4-BE49-F238E27FC236}">
                  <a16:creationId xmlns:a16="http://schemas.microsoft.com/office/drawing/2014/main" id="{E1BE62DB-F81C-98A1-D15E-622BBE798D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2610" y="6505633"/>
              <a:ext cx="2861682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rPr lang="en-US" sz="800"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© 2025 Electric Power Research Institute, Inc. All rights reserved.</a:t>
              </a:r>
            </a:p>
          </p:txBody>
        </p:sp>
        <p:sp>
          <p:nvSpPr>
            <p:cNvPr id="18" name="epri.com">
              <a:hlinkClick r:id="rId4"/>
              <a:extLst>
                <a:ext uri="{FF2B5EF4-FFF2-40B4-BE49-F238E27FC236}">
                  <a16:creationId xmlns:a16="http://schemas.microsoft.com/office/drawing/2014/main" id="{1D5B6699-1556-A96B-5D74-378B9871A95A}"/>
                </a:ext>
              </a:extLst>
            </p:cNvPr>
            <p:cNvSpPr txBox="1"/>
            <p:nvPr/>
          </p:nvSpPr>
          <p:spPr>
            <a:xfrm>
              <a:off x="338624" y="6462580"/>
              <a:ext cx="151066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b="1" spc="200" baseline="0">
                  <a:solidFill>
                    <a:schemeClr val="bg1"/>
                  </a:solidFill>
                  <a:latin typeface="Century Gothic" panose="020B0502020202020204" pitchFamily="34" charset="0"/>
                </a:rPr>
                <a:t>www.epri.com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94EB9B5-E6A1-5DE5-02B7-BF55E30143B7}"/>
                </a:ext>
              </a:extLst>
            </p:cNvPr>
            <p:cNvCxnSpPr/>
            <p:nvPr/>
          </p:nvCxnSpPr>
          <p:spPr bwMode="auto">
            <a:xfrm>
              <a:off x="1849289" y="6181725"/>
              <a:ext cx="0" cy="523415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20" name="Facebook icon">
              <a:hlinkClick r:id="rId5"/>
              <a:extLst>
                <a:ext uri="{FF2B5EF4-FFF2-40B4-BE49-F238E27FC236}">
                  <a16:creationId xmlns:a16="http://schemas.microsoft.com/office/drawing/2014/main" id="{FD1D0A58-86EE-15E3-EB42-761B64D7967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1415" y="6277559"/>
              <a:ext cx="75579" cy="163755"/>
            </a:xfrm>
            <a:prstGeom prst="rect">
              <a:avLst/>
            </a:prstGeom>
          </p:spPr>
        </p:pic>
        <p:pic>
          <p:nvPicPr>
            <p:cNvPr id="21" name="X icon">
              <a:hlinkClick r:id="rId7"/>
              <a:extLst>
                <a:ext uri="{FF2B5EF4-FFF2-40B4-BE49-F238E27FC236}">
                  <a16:creationId xmlns:a16="http://schemas.microsoft.com/office/drawing/2014/main" id="{38E7E498-7FE7-0750-D604-28AB2823A6E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1028885" y="6303455"/>
              <a:ext cx="128164" cy="131013"/>
            </a:xfrm>
            <a:prstGeom prst="rect">
              <a:avLst/>
            </a:prstGeom>
          </p:spPr>
        </p:pic>
        <p:pic>
          <p:nvPicPr>
            <p:cNvPr id="22" name="LinkedIn icon">
              <a:hlinkClick r:id="rId10"/>
              <a:extLst>
                <a:ext uri="{FF2B5EF4-FFF2-40B4-BE49-F238E27FC236}">
                  <a16:creationId xmlns:a16="http://schemas.microsoft.com/office/drawing/2014/main" id="{535D4DDE-D561-DB2D-4335-F85AE9B4BF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4290" y="6284322"/>
              <a:ext cx="150229" cy="150229"/>
            </a:xfrm>
            <a:prstGeom prst="rect">
              <a:avLst/>
            </a:prstGeom>
          </p:spPr>
        </p:pic>
      </p:grpSp>
      <p:sp>
        <p:nvSpPr>
          <p:cNvPr id="23" name="speaker text">
            <a:extLst>
              <a:ext uri="{FF2B5EF4-FFF2-40B4-BE49-F238E27FC236}">
                <a16:creationId xmlns:a16="http://schemas.microsoft.com/office/drawing/2014/main" id="{D666ABFE-311F-AE13-5CB0-976FC0CA5F6B}"/>
              </a:ext>
            </a:extLst>
          </p:cNvPr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645452" y="4400588"/>
            <a:ext cx="6217920" cy="1533186"/>
          </a:xfrm>
        </p:spPr>
        <p:txBody>
          <a:bodyPr numCol="1">
            <a:norm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SzPct val="80000"/>
              <a:buFontTx/>
              <a:buNone/>
              <a:tabLst/>
              <a:defRPr sz="200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/>
              <a:t>Speaker’s Name</a:t>
            </a:r>
            <a:br>
              <a:rPr lang="en-US"/>
            </a:br>
            <a:r>
              <a:rPr lang="en-US"/>
              <a:t>Speaker’s Job Title</a:t>
            </a:r>
            <a:br>
              <a:rPr lang="en-US"/>
            </a:br>
            <a:br>
              <a:rPr lang="en-US"/>
            </a:br>
            <a:r>
              <a:rPr lang="en-US"/>
              <a:t>Event Name</a:t>
            </a:r>
            <a:br>
              <a:rPr lang="en-US"/>
            </a:br>
            <a:r>
              <a:rPr lang="en-US"/>
              <a:t>Date</a:t>
            </a:r>
          </a:p>
        </p:txBody>
      </p:sp>
      <p:sp>
        <p:nvSpPr>
          <p:cNvPr id="24" name="subtitle">
            <a:extLst>
              <a:ext uri="{FF2B5EF4-FFF2-40B4-BE49-F238E27FC236}">
                <a16:creationId xmlns:a16="http://schemas.microsoft.com/office/drawing/2014/main" id="{017D0E3D-A738-1F5E-9010-F0EA27616F1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5452" y="3030102"/>
            <a:ext cx="6957847" cy="402377"/>
          </a:xfrm>
        </p:spPr>
        <p:txBody>
          <a:bodyPr>
            <a:normAutofit/>
          </a:bodyPr>
          <a:lstStyle>
            <a:lvl1pPr marL="0" indent="0">
              <a:buNone/>
              <a:defRPr sz="2400" b="0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25" name="title text">
            <a:extLst>
              <a:ext uri="{FF2B5EF4-FFF2-40B4-BE49-F238E27FC236}">
                <a16:creationId xmlns:a16="http://schemas.microsoft.com/office/drawing/2014/main" id="{0DABBD4A-3F87-4B09-9CD1-38E24B15A8BB}"/>
              </a:ext>
            </a:extLst>
          </p:cNvPr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645452" y="1084881"/>
            <a:ext cx="6957847" cy="1891159"/>
          </a:xfrm>
        </p:spPr>
        <p:txBody>
          <a:bodyPr anchor="b">
            <a:normAutofit/>
          </a:bodyPr>
          <a:lstStyle>
            <a:lvl1pPr algn="l">
              <a:spcAft>
                <a:spcPts val="60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73187E4A-F2C7-E069-4E8E-2447B4F4672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79686" y="405535"/>
            <a:ext cx="1670022" cy="32403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55E1A2E-64A4-6457-1AC5-B8B9418453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76838" y="500645"/>
            <a:ext cx="3644900" cy="364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2437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background image">
            <a:extLst>
              <a:ext uri="{FF2B5EF4-FFF2-40B4-BE49-F238E27FC236}">
                <a16:creationId xmlns:a16="http://schemas.microsoft.com/office/drawing/2014/main" id="{5AA49A4A-9AA4-2918-BD59-DC5C93BD1E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E180E81-620C-6BC1-ED8A-D9AFE09AA0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grpSp>
        <p:nvGrpSpPr>
          <p:cNvPr id="15" name="icons &amp; copyright">
            <a:extLst>
              <a:ext uri="{FF2B5EF4-FFF2-40B4-BE49-F238E27FC236}">
                <a16:creationId xmlns:a16="http://schemas.microsoft.com/office/drawing/2014/main" id="{78C03AC4-EBDC-9EBF-E07F-242B0B9CEEFE}"/>
              </a:ext>
            </a:extLst>
          </p:cNvPr>
          <p:cNvGrpSpPr/>
          <p:nvPr userDrawn="1"/>
        </p:nvGrpSpPr>
        <p:grpSpPr>
          <a:xfrm>
            <a:off x="338624" y="6181725"/>
            <a:ext cx="4435668" cy="542465"/>
            <a:chOff x="338624" y="6181725"/>
            <a:chExt cx="4435668" cy="542465"/>
          </a:xfrm>
        </p:grpSpPr>
        <p:sp>
          <p:nvSpPr>
            <p:cNvPr id="16" name="copyright">
              <a:extLst>
                <a:ext uri="{FF2B5EF4-FFF2-40B4-BE49-F238E27FC236}">
                  <a16:creationId xmlns:a16="http://schemas.microsoft.com/office/drawing/2014/main" id="{BA874871-7F59-C1C9-8616-F208AE8874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2610" y="6505633"/>
              <a:ext cx="2861682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rPr lang="en-US" sz="800"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© 2025 Electric Power Research Institute, Inc. All rights reserved.</a:t>
              </a:r>
            </a:p>
          </p:txBody>
        </p:sp>
        <p:sp>
          <p:nvSpPr>
            <p:cNvPr id="17" name="epri.com">
              <a:hlinkClick r:id="rId4"/>
              <a:extLst>
                <a:ext uri="{FF2B5EF4-FFF2-40B4-BE49-F238E27FC236}">
                  <a16:creationId xmlns:a16="http://schemas.microsoft.com/office/drawing/2014/main" id="{7FBE783E-79BC-833F-3DE5-35A3FD34CE28}"/>
                </a:ext>
              </a:extLst>
            </p:cNvPr>
            <p:cNvSpPr txBox="1"/>
            <p:nvPr/>
          </p:nvSpPr>
          <p:spPr>
            <a:xfrm>
              <a:off x="338624" y="6462580"/>
              <a:ext cx="151066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b="1" spc="200" baseline="0">
                  <a:solidFill>
                    <a:schemeClr val="bg1"/>
                  </a:solidFill>
                  <a:latin typeface="Century Gothic" panose="020B0502020202020204" pitchFamily="34" charset="0"/>
                </a:rPr>
                <a:t>www.epri.com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50F1BBB-E51D-4D18-B318-111CABA7A827}"/>
                </a:ext>
              </a:extLst>
            </p:cNvPr>
            <p:cNvCxnSpPr/>
            <p:nvPr/>
          </p:nvCxnSpPr>
          <p:spPr bwMode="auto">
            <a:xfrm>
              <a:off x="1849289" y="6181725"/>
              <a:ext cx="0" cy="523415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19" name="Facebook icon">
              <a:hlinkClick r:id="rId5"/>
              <a:extLst>
                <a:ext uri="{FF2B5EF4-FFF2-40B4-BE49-F238E27FC236}">
                  <a16:creationId xmlns:a16="http://schemas.microsoft.com/office/drawing/2014/main" id="{9A6B08C5-86AC-4CC3-4DF1-0AEA51389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1415" y="6277559"/>
              <a:ext cx="75579" cy="163755"/>
            </a:xfrm>
            <a:prstGeom prst="rect">
              <a:avLst/>
            </a:prstGeom>
          </p:spPr>
        </p:pic>
        <p:pic>
          <p:nvPicPr>
            <p:cNvPr id="20" name="X icon">
              <a:hlinkClick r:id="rId7"/>
              <a:extLst>
                <a:ext uri="{FF2B5EF4-FFF2-40B4-BE49-F238E27FC236}">
                  <a16:creationId xmlns:a16="http://schemas.microsoft.com/office/drawing/2014/main" id="{5F186DE6-4283-E9CE-6A88-C15938123C9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1028885" y="6303455"/>
              <a:ext cx="128164" cy="131013"/>
            </a:xfrm>
            <a:prstGeom prst="rect">
              <a:avLst/>
            </a:prstGeom>
          </p:spPr>
        </p:pic>
        <p:pic>
          <p:nvPicPr>
            <p:cNvPr id="21" name="LinkedIn icon">
              <a:hlinkClick r:id="rId10"/>
              <a:extLst>
                <a:ext uri="{FF2B5EF4-FFF2-40B4-BE49-F238E27FC236}">
                  <a16:creationId xmlns:a16="http://schemas.microsoft.com/office/drawing/2014/main" id="{EE20731D-E3A0-BB12-8173-F214F00D1B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4290" y="6284322"/>
              <a:ext cx="150229" cy="150229"/>
            </a:xfrm>
            <a:prstGeom prst="rect">
              <a:avLst/>
            </a:prstGeom>
          </p:spPr>
        </p:pic>
      </p:grpSp>
      <p:sp>
        <p:nvSpPr>
          <p:cNvPr id="22" name="speaker text">
            <a:extLst>
              <a:ext uri="{FF2B5EF4-FFF2-40B4-BE49-F238E27FC236}">
                <a16:creationId xmlns:a16="http://schemas.microsoft.com/office/drawing/2014/main" id="{B8D3D2B3-AE24-5B3F-80B6-F94ABCA40B9F}"/>
              </a:ext>
            </a:extLst>
          </p:cNvPr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645452" y="4400588"/>
            <a:ext cx="6217920" cy="1533186"/>
          </a:xfrm>
        </p:spPr>
        <p:txBody>
          <a:bodyPr numCol="1">
            <a:norm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SzPct val="80000"/>
              <a:buFontTx/>
              <a:buNone/>
              <a:tabLst/>
              <a:defRPr sz="200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/>
              <a:t>Speaker’s Name</a:t>
            </a:r>
            <a:br>
              <a:rPr lang="en-US"/>
            </a:br>
            <a:r>
              <a:rPr lang="en-US"/>
              <a:t>Speaker’s Job Title</a:t>
            </a:r>
            <a:br>
              <a:rPr lang="en-US"/>
            </a:br>
            <a:br>
              <a:rPr lang="en-US"/>
            </a:br>
            <a:r>
              <a:rPr lang="en-US"/>
              <a:t>Event Name</a:t>
            </a:r>
            <a:br>
              <a:rPr lang="en-US"/>
            </a:br>
            <a:r>
              <a:rPr lang="en-US"/>
              <a:t>Date</a:t>
            </a:r>
          </a:p>
        </p:txBody>
      </p:sp>
      <p:sp>
        <p:nvSpPr>
          <p:cNvPr id="23" name="subtitle">
            <a:extLst>
              <a:ext uri="{FF2B5EF4-FFF2-40B4-BE49-F238E27FC236}">
                <a16:creationId xmlns:a16="http://schemas.microsoft.com/office/drawing/2014/main" id="{35F8A1BB-047F-B517-0DD9-6E076E78A3E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5452" y="3030102"/>
            <a:ext cx="6957847" cy="402377"/>
          </a:xfrm>
        </p:spPr>
        <p:txBody>
          <a:bodyPr>
            <a:normAutofit/>
          </a:bodyPr>
          <a:lstStyle>
            <a:lvl1pPr marL="0" indent="0">
              <a:buNone/>
              <a:defRPr sz="2400" b="0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24" name="title text">
            <a:extLst>
              <a:ext uri="{FF2B5EF4-FFF2-40B4-BE49-F238E27FC236}">
                <a16:creationId xmlns:a16="http://schemas.microsoft.com/office/drawing/2014/main" id="{FE6D33B7-B0A9-DDA5-FA46-1B748384079F}"/>
              </a:ext>
            </a:extLst>
          </p:cNvPr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645452" y="1084881"/>
            <a:ext cx="6957847" cy="1891159"/>
          </a:xfrm>
        </p:spPr>
        <p:txBody>
          <a:bodyPr anchor="b">
            <a:normAutofit/>
          </a:bodyPr>
          <a:lstStyle>
            <a:lvl1pPr algn="l">
              <a:spcAft>
                <a:spcPts val="60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C4D92122-D886-6D44-2A24-4B49F9C7793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79686" y="405535"/>
            <a:ext cx="1670022" cy="32403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77059C8-4222-0673-4AF8-D2D19FFFC2FA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76838" y="500645"/>
            <a:ext cx="3644900" cy="364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0613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E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ackground image">
            <a:extLst>
              <a:ext uri="{FF2B5EF4-FFF2-40B4-BE49-F238E27FC236}">
                <a16:creationId xmlns:a16="http://schemas.microsoft.com/office/drawing/2014/main" id="{B0A3716A-B757-8E39-F66B-0356B9257E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E180E81-620C-6BC1-ED8A-D9AFE09AA0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grpSp>
        <p:nvGrpSpPr>
          <p:cNvPr id="15" name="icons &amp; copyright">
            <a:extLst>
              <a:ext uri="{FF2B5EF4-FFF2-40B4-BE49-F238E27FC236}">
                <a16:creationId xmlns:a16="http://schemas.microsoft.com/office/drawing/2014/main" id="{78C03AC4-EBDC-9EBF-E07F-242B0B9CEEFE}"/>
              </a:ext>
            </a:extLst>
          </p:cNvPr>
          <p:cNvGrpSpPr/>
          <p:nvPr userDrawn="1"/>
        </p:nvGrpSpPr>
        <p:grpSpPr>
          <a:xfrm>
            <a:off x="338624" y="6181725"/>
            <a:ext cx="4435668" cy="542465"/>
            <a:chOff x="338624" y="6181725"/>
            <a:chExt cx="4435668" cy="542465"/>
          </a:xfrm>
        </p:grpSpPr>
        <p:sp>
          <p:nvSpPr>
            <p:cNvPr id="16" name="copyright">
              <a:extLst>
                <a:ext uri="{FF2B5EF4-FFF2-40B4-BE49-F238E27FC236}">
                  <a16:creationId xmlns:a16="http://schemas.microsoft.com/office/drawing/2014/main" id="{BA874871-7F59-C1C9-8616-F208AE8874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2610" y="6505633"/>
              <a:ext cx="2861682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rPr lang="en-US" sz="800"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© 2025 Electric Power Research Institute, Inc. All rights reserved.</a:t>
              </a:r>
            </a:p>
          </p:txBody>
        </p:sp>
        <p:sp>
          <p:nvSpPr>
            <p:cNvPr id="17" name="epri.com">
              <a:hlinkClick r:id="rId4"/>
              <a:extLst>
                <a:ext uri="{FF2B5EF4-FFF2-40B4-BE49-F238E27FC236}">
                  <a16:creationId xmlns:a16="http://schemas.microsoft.com/office/drawing/2014/main" id="{7FBE783E-79BC-833F-3DE5-35A3FD34CE28}"/>
                </a:ext>
              </a:extLst>
            </p:cNvPr>
            <p:cNvSpPr txBox="1"/>
            <p:nvPr/>
          </p:nvSpPr>
          <p:spPr>
            <a:xfrm>
              <a:off x="338624" y="6462580"/>
              <a:ext cx="151066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b="1" spc="200" baseline="0">
                  <a:solidFill>
                    <a:schemeClr val="bg1"/>
                  </a:solidFill>
                  <a:latin typeface="Century Gothic" panose="020B0502020202020204" pitchFamily="34" charset="0"/>
                </a:rPr>
                <a:t>www.epri.com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50F1BBB-E51D-4D18-B318-111CABA7A827}"/>
                </a:ext>
              </a:extLst>
            </p:cNvPr>
            <p:cNvCxnSpPr/>
            <p:nvPr/>
          </p:nvCxnSpPr>
          <p:spPr bwMode="auto">
            <a:xfrm>
              <a:off x="1849289" y="6181725"/>
              <a:ext cx="0" cy="523415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19" name="Facebook icon">
              <a:hlinkClick r:id="rId5"/>
              <a:extLst>
                <a:ext uri="{FF2B5EF4-FFF2-40B4-BE49-F238E27FC236}">
                  <a16:creationId xmlns:a16="http://schemas.microsoft.com/office/drawing/2014/main" id="{9A6B08C5-86AC-4CC3-4DF1-0AEA51389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1415" y="6277559"/>
              <a:ext cx="75579" cy="163755"/>
            </a:xfrm>
            <a:prstGeom prst="rect">
              <a:avLst/>
            </a:prstGeom>
          </p:spPr>
        </p:pic>
        <p:pic>
          <p:nvPicPr>
            <p:cNvPr id="20" name="X icon">
              <a:hlinkClick r:id="rId7"/>
              <a:extLst>
                <a:ext uri="{FF2B5EF4-FFF2-40B4-BE49-F238E27FC236}">
                  <a16:creationId xmlns:a16="http://schemas.microsoft.com/office/drawing/2014/main" id="{5F186DE6-4283-E9CE-6A88-C15938123C9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1028885" y="6303455"/>
              <a:ext cx="128164" cy="131013"/>
            </a:xfrm>
            <a:prstGeom prst="rect">
              <a:avLst/>
            </a:prstGeom>
          </p:spPr>
        </p:pic>
        <p:pic>
          <p:nvPicPr>
            <p:cNvPr id="21" name="LinkedIn icon">
              <a:hlinkClick r:id="rId10"/>
              <a:extLst>
                <a:ext uri="{FF2B5EF4-FFF2-40B4-BE49-F238E27FC236}">
                  <a16:creationId xmlns:a16="http://schemas.microsoft.com/office/drawing/2014/main" id="{EE20731D-E3A0-BB12-8173-F214F00D1B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4290" y="6284322"/>
              <a:ext cx="150229" cy="150229"/>
            </a:xfrm>
            <a:prstGeom prst="rect">
              <a:avLst/>
            </a:prstGeom>
          </p:spPr>
        </p:pic>
      </p:grpSp>
      <p:sp>
        <p:nvSpPr>
          <p:cNvPr id="22" name="speaker text">
            <a:extLst>
              <a:ext uri="{FF2B5EF4-FFF2-40B4-BE49-F238E27FC236}">
                <a16:creationId xmlns:a16="http://schemas.microsoft.com/office/drawing/2014/main" id="{B8D3D2B3-AE24-5B3F-80B6-F94ABCA40B9F}"/>
              </a:ext>
            </a:extLst>
          </p:cNvPr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645452" y="4400588"/>
            <a:ext cx="6217920" cy="1533186"/>
          </a:xfrm>
        </p:spPr>
        <p:txBody>
          <a:bodyPr numCol="1">
            <a:norm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SzPct val="80000"/>
              <a:buFontTx/>
              <a:buNone/>
              <a:tabLst/>
              <a:defRPr sz="200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/>
              <a:t>Speaker’s Name</a:t>
            </a:r>
            <a:br>
              <a:rPr lang="en-US"/>
            </a:br>
            <a:r>
              <a:rPr lang="en-US"/>
              <a:t>Speaker’s Job Title</a:t>
            </a:r>
            <a:br>
              <a:rPr lang="en-US"/>
            </a:br>
            <a:br>
              <a:rPr lang="en-US"/>
            </a:br>
            <a:r>
              <a:rPr lang="en-US"/>
              <a:t>Event Name</a:t>
            </a:r>
            <a:br>
              <a:rPr lang="en-US"/>
            </a:br>
            <a:r>
              <a:rPr lang="en-US"/>
              <a:t>Date</a:t>
            </a:r>
          </a:p>
        </p:txBody>
      </p:sp>
      <p:sp>
        <p:nvSpPr>
          <p:cNvPr id="23" name="subtitle">
            <a:extLst>
              <a:ext uri="{FF2B5EF4-FFF2-40B4-BE49-F238E27FC236}">
                <a16:creationId xmlns:a16="http://schemas.microsoft.com/office/drawing/2014/main" id="{35F8A1BB-047F-B517-0DD9-6E076E78A3E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5452" y="3030102"/>
            <a:ext cx="6957847" cy="402377"/>
          </a:xfrm>
        </p:spPr>
        <p:txBody>
          <a:bodyPr>
            <a:normAutofit/>
          </a:bodyPr>
          <a:lstStyle>
            <a:lvl1pPr marL="0" indent="0">
              <a:buNone/>
              <a:defRPr sz="2400" b="0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24" name="title text">
            <a:extLst>
              <a:ext uri="{FF2B5EF4-FFF2-40B4-BE49-F238E27FC236}">
                <a16:creationId xmlns:a16="http://schemas.microsoft.com/office/drawing/2014/main" id="{FE6D33B7-B0A9-DDA5-FA46-1B748384079F}"/>
              </a:ext>
            </a:extLst>
          </p:cNvPr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645452" y="1084881"/>
            <a:ext cx="6957847" cy="1891159"/>
          </a:xfrm>
        </p:spPr>
        <p:txBody>
          <a:bodyPr anchor="b">
            <a:normAutofit/>
          </a:bodyPr>
          <a:lstStyle>
            <a:lvl1pPr algn="l">
              <a:spcAft>
                <a:spcPts val="60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C4D92122-D886-6D44-2A24-4B49F9C7793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79686" y="405535"/>
            <a:ext cx="1670022" cy="32403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9D6C4A-F71A-A26B-14AE-79CFB19D258A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76838" y="500645"/>
            <a:ext cx="3644900" cy="364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916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ackground image">
            <a:extLst>
              <a:ext uri="{FF2B5EF4-FFF2-40B4-BE49-F238E27FC236}">
                <a16:creationId xmlns:a16="http://schemas.microsoft.com/office/drawing/2014/main" id="{9699FE8E-B75C-D9C3-E4BB-603CDC3077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E180E81-620C-6BC1-ED8A-D9AFE09AA0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5" name="icons &amp; copyright">
            <a:extLst>
              <a:ext uri="{FF2B5EF4-FFF2-40B4-BE49-F238E27FC236}">
                <a16:creationId xmlns:a16="http://schemas.microsoft.com/office/drawing/2014/main" id="{78C03AC4-EBDC-9EBF-E07F-242B0B9CEEFE}"/>
              </a:ext>
            </a:extLst>
          </p:cNvPr>
          <p:cNvGrpSpPr/>
          <p:nvPr userDrawn="1"/>
        </p:nvGrpSpPr>
        <p:grpSpPr>
          <a:xfrm>
            <a:off x="338624" y="6181725"/>
            <a:ext cx="4435668" cy="542465"/>
            <a:chOff x="338624" y="6181725"/>
            <a:chExt cx="4435668" cy="542465"/>
          </a:xfrm>
        </p:grpSpPr>
        <p:sp>
          <p:nvSpPr>
            <p:cNvPr id="16" name="copyright">
              <a:extLst>
                <a:ext uri="{FF2B5EF4-FFF2-40B4-BE49-F238E27FC236}">
                  <a16:creationId xmlns:a16="http://schemas.microsoft.com/office/drawing/2014/main" id="{BA874871-7F59-C1C9-8616-F208AE8874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2610" y="6505633"/>
              <a:ext cx="2861682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rPr lang="en-US" sz="800"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© 2025 Electric Power Research Institute, Inc. All rights reserved.</a:t>
              </a:r>
            </a:p>
          </p:txBody>
        </p:sp>
        <p:sp>
          <p:nvSpPr>
            <p:cNvPr id="17" name="epri.com">
              <a:hlinkClick r:id="rId4"/>
              <a:extLst>
                <a:ext uri="{FF2B5EF4-FFF2-40B4-BE49-F238E27FC236}">
                  <a16:creationId xmlns:a16="http://schemas.microsoft.com/office/drawing/2014/main" id="{7FBE783E-79BC-833F-3DE5-35A3FD34CE28}"/>
                </a:ext>
              </a:extLst>
            </p:cNvPr>
            <p:cNvSpPr txBox="1"/>
            <p:nvPr/>
          </p:nvSpPr>
          <p:spPr>
            <a:xfrm>
              <a:off x="338624" y="6462580"/>
              <a:ext cx="151066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b="1" spc="200" baseline="0">
                  <a:solidFill>
                    <a:schemeClr val="bg1"/>
                  </a:solidFill>
                  <a:latin typeface="Century Gothic" panose="020B0502020202020204" pitchFamily="34" charset="0"/>
                </a:rPr>
                <a:t>www.epri.com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50F1BBB-E51D-4D18-B318-111CABA7A827}"/>
                </a:ext>
              </a:extLst>
            </p:cNvPr>
            <p:cNvCxnSpPr/>
            <p:nvPr/>
          </p:nvCxnSpPr>
          <p:spPr bwMode="auto">
            <a:xfrm>
              <a:off x="1849289" y="6181725"/>
              <a:ext cx="0" cy="523415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19" name="Facebook icon">
              <a:hlinkClick r:id="rId5"/>
              <a:extLst>
                <a:ext uri="{FF2B5EF4-FFF2-40B4-BE49-F238E27FC236}">
                  <a16:creationId xmlns:a16="http://schemas.microsoft.com/office/drawing/2014/main" id="{9A6B08C5-86AC-4CC3-4DF1-0AEA51389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1415" y="6277559"/>
              <a:ext cx="75579" cy="163755"/>
            </a:xfrm>
            <a:prstGeom prst="rect">
              <a:avLst/>
            </a:prstGeom>
          </p:spPr>
        </p:pic>
        <p:pic>
          <p:nvPicPr>
            <p:cNvPr id="20" name="X icon">
              <a:hlinkClick r:id="rId7"/>
              <a:extLst>
                <a:ext uri="{FF2B5EF4-FFF2-40B4-BE49-F238E27FC236}">
                  <a16:creationId xmlns:a16="http://schemas.microsoft.com/office/drawing/2014/main" id="{5F186DE6-4283-E9CE-6A88-C15938123C9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1028885" y="6303455"/>
              <a:ext cx="128164" cy="131013"/>
            </a:xfrm>
            <a:prstGeom prst="rect">
              <a:avLst/>
            </a:prstGeom>
          </p:spPr>
        </p:pic>
        <p:pic>
          <p:nvPicPr>
            <p:cNvPr id="21" name="LinkedIn icon">
              <a:hlinkClick r:id="rId10"/>
              <a:extLst>
                <a:ext uri="{FF2B5EF4-FFF2-40B4-BE49-F238E27FC236}">
                  <a16:creationId xmlns:a16="http://schemas.microsoft.com/office/drawing/2014/main" id="{EE20731D-E3A0-BB12-8173-F214F00D1B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4290" y="6284322"/>
              <a:ext cx="150229" cy="150229"/>
            </a:xfrm>
            <a:prstGeom prst="rect">
              <a:avLst/>
            </a:prstGeom>
          </p:spPr>
        </p:pic>
      </p:grpSp>
      <p:sp>
        <p:nvSpPr>
          <p:cNvPr id="22" name="speaker text">
            <a:extLst>
              <a:ext uri="{FF2B5EF4-FFF2-40B4-BE49-F238E27FC236}">
                <a16:creationId xmlns:a16="http://schemas.microsoft.com/office/drawing/2014/main" id="{B8D3D2B3-AE24-5B3F-80B6-F94ABCA40B9F}"/>
              </a:ext>
            </a:extLst>
          </p:cNvPr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645452" y="4400588"/>
            <a:ext cx="6217920" cy="1533186"/>
          </a:xfrm>
        </p:spPr>
        <p:txBody>
          <a:bodyPr numCol="1">
            <a:norm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SzPct val="80000"/>
              <a:buFontTx/>
              <a:buNone/>
              <a:tabLst/>
              <a:defRPr sz="200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/>
              <a:t>Speaker’s Name</a:t>
            </a:r>
            <a:br>
              <a:rPr lang="en-US"/>
            </a:br>
            <a:r>
              <a:rPr lang="en-US"/>
              <a:t>Speaker’s Job Title</a:t>
            </a:r>
            <a:br>
              <a:rPr lang="en-US"/>
            </a:br>
            <a:br>
              <a:rPr lang="en-US"/>
            </a:br>
            <a:r>
              <a:rPr lang="en-US"/>
              <a:t>Event Name</a:t>
            </a:r>
            <a:br>
              <a:rPr lang="en-US"/>
            </a:br>
            <a:r>
              <a:rPr lang="en-US"/>
              <a:t>Date</a:t>
            </a:r>
          </a:p>
        </p:txBody>
      </p:sp>
      <p:sp>
        <p:nvSpPr>
          <p:cNvPr id="23" name="subtitle">
            <a:extLst>
              <a:ext uri="{FF2B5EF4-FFF2-40B4-BE49-F238E27FC236}">
                <a16:creationId xmlns:a16="http://schemas.microsoft.com/office/drawing/2014/main" id="{35F8A1BB-047F-B517-0DD9-6E076E78A3E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5452" y="3030102"/>
            <a:ext cx="6957847" cy="402377"/>
          </a:xfrm>
        </p:spPr>
        <p:txBody>
          <a:bodyPr>
            <a:normAutofit/>
          </a:bodyPr>
          <a:lstStyle>
            <a:lvl1pPr marL="0" indent="0">
              <a:buNone/>
              <a:defRPr sz="2400" b="0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24" name="title text">
            <a:extLst>
              <a:ext uri="{FF2B5EF4-FFF2-40B4-BE49-F238E27FC236}">
                <a16:creationId xmlns:a16="http://schemas.microsoft.com/office/drawing/2014/main" id="{FE6D33B7-B0A9-DDA5-FA46-1B748384079F}"/>
              </a:ext>
            </a:extLst>
          </p:cNvPr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645452" y="1084881"/>
            <a:ext cx="6957847" cy="1891159"/>
          </a:xfrm>
        </p:spPr>
        <p:txBody>
          <a:bodyPr anchor="b">
            <a:normAutofit/>
          </a:bodyPr>
          <a:lstStyle>
            <a:lvl1pPr algn="l">
              <a:spcAft>
                <a:spcPts val="60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C4D92122-D886-6D44-2A24-4B49F9C7793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79686" y="405535"/>
            <a:ext cx="1670022" cy="32403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4AB439E-6860-E74C-6CBC-27C93976C9B4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76838" y="500645"/>
            <a:ext cx="3644900" cy="3644900"/>
          </a:xfrm>
          <a:prstGeom prst="rect">
            <a:avLst/>
          </a:prstGeom>
        </p:spPr>
      </p:pic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9CFECE95-F660-E032-9C37-898350C88DED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515815" y="1910248"/>
            <a:ext cx="3166946" cy="825694"/>
          </a:xfrm>
        </p:spPr>
        <p:txBody>
          <a:bodyPr>
            <a:normAutofit/>
          </a:bodyPr>
          <a:lstStyle>
            <a:lvl1pPr marL="0" indent="0" algn="ctr">
              <a:lnSpc>
                <a:spcPct val="95000"/>
              </a:lnSpc>
              <a:spcAft>
                <a:spcPts val="0"/>
              </a:spcAft>
              <a:buNone/>
              <a:defRPr sz="2400" b="1" i="0">
                <a:solidFill>
                  <a:schemeClr val="tx2">
                    <a:lumMod val="50000"/>
                  </a:schemeClr>
                </a:solidFill>
                <a:latin typeface="+mj-lt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58941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mpty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ackground image">
            <a:extLst>
              <a:ext uri="{FF2B5EF4-FFF2-40B4-BE49-F238E27FC236}">
                <a16:creationId xmlns:a16="http://schemas.microsoft.com/office/drawing/2014/main" id="{9699FE8E-B75C-D9C3-E4BB-603CDC3077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E180E81-620C-6BC1-ED8A-D9AFE09AA0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5" name="icons &amp; copyright">
            <a:extLst>
              <a:ext uri="{FF2B5EF4-FFF2-40B4-BE49-F238E27FC236}">
                <a16:creationId xmlns:a16="http://schemas.microsoft.com/office/drawing/2014/main" id="{78C03AC4-EBDC-9EBF-E07F-242B0B9CEEFE}"/>
              </a:ext>
            </a:extLst>
          </p:cNvPr>
          <p:cNvGrpSpPr/>
          <p:nvPr userDrawn="1"/>
        </p:nvGrpSpPr>
        <p:grpSpPr>
          <a:xfrm>
            <a:off x="338624" y="6181725"/>
            <a:ext cx="4435668" cy="542465"/>
            <a:chOff x="338624" y="6181725"/>
            <a:chExt cx="4435668" cy="542465"/>
          </a:xfrm>
        </p:grpSpPr>
        <p:sp>
          <p:nvSpPr>
            <p:cNvPr id="16" name="copyright">
              <a:extLst>
                <a:ext uri="{FF2B5EF4-FFF2-40B4-BE49-F238E27FC236}">
                  <a16:creationId xmlns:a16="http://schemas.microsoft.com/office/drawing/2014/main" id="{BA874871-7F59-C1C9-8616-F208AE8874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2610" y="6505633"/>
              <a:ext cx="2861682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rPr lang="en-US" sz="800"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© 2025 Electric Power Research Institute, Inc. All rights reserved.</a:t>
              </a:r>
            </a:p>
          </p:txBody>
        </p:sp>
        <p:sp>
          <p:nvSpPr>
            <p:cNvPr id="17" name="epri.com">
              <a:hlinkClick r:id="rId4"/>
              <a:extLst>
                <a:ext uri="{FF2B5EF4-FFF2-40B4-BE49-F238E27FC236}">
                  <a16:creationId xmlns:a16="http://schemas.microsoft.com/office/drawing/2014/main" id="{7FBE783E-79BC-833F-3DE5-35A3FD34CE28}"/>
                </a:ext>
              </a:extLst>
            </p:cNvPr>
            <p:cNvSpPr txBox="1"/>
            <p:nvPr/>
          </p:nvSpPr>
          <p:spPr>
            <a:xfrm>
              <a:off x="338624" y="6462580"/>
              <a:ext cx="151066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b="1" spc="200" baseline="0">
                  <a:solidFill>
                    <a:schemeClr val="bg1"/>
                  </a:solidFill>
                  <a:latin typeface="Century Gothic" panose="020B0502020202020204" pitchFamily="34" charset="0"/>
                </a:rPr>
                <a:t>www.epri.com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50F1BBB-E51D-4D18-B318-111CABA7A827}"/>
                </a:ext>
              </a:extLst>
            </p:cNvPr>
            <p:cNvCxnSpPr/>
            <p:nvPr/>
          </p:nvCxnSpPr>
          <p:spPr bwMode="auto">
            <a:xfrm>
              <a:off x="1849289" y="6181725"/>
              <a:ext cx="0" cy="523415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19" name="Facebook icon">
              <a:hlinkClick r:id="rId5"/>
              <a:extLst>
                <a:ext uri="{FF2B5EF4-FFF2-40B4-BE49-F238E27FC236}">
                  <a16:creationId xmlns:a16="http://schemas.microsoft.com/office/drawing/2014/main" id="{9A6B08C5-86AC-4CC3-4DF1-0AEA51389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1415" y="6277559"/>
              <a:ext cx="75579" cy="163755"/>
            </a:xfrm>
            <a:prstGeom prst="rect">
              <a:avLst/>
            </a:prstGeom>
          </p:spPr>
        </p:pic>
        <p:pic>
          <p:nvPicPr>
            <p:cNvPr id="20" name="X icon">
              <a:hlinkClick r:id="rId7"/>
              <a:extLst>
                <a:ext uri="{FF2B5EF4-FFF2-40B4-BE49-F238E27FC236}">
                  <a16:creationId xmlns:a16="http://schemas.microsoft.com/office/drawing/2014/main" id="{5F186DE6-4283-E9CE-6A88-C15938123C9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1028885" y="6303455"/>
              <a:ext cx="128164" cy="131013"/>
            </a:xfrm>
            <a:prstGeom prst="rect">
              <a:avLst/>
            </a:prstGeom>
          </p:spPr>
        </p:pic>
        <p:pic>
          <p:nvPicPr>
            <p:cNvPr id="21" name="LinkedIn icon">
              <a:hlinkClick r:id="rId10"/>
              <a:extLst>
                <a:ext uri="{FF2B5EF4-FFF2-40B4-BE49-F238E27FC236}">
                  <a16:creationId xmlns:a16="http://schemas.microsoft.com/office/drawing/2014/main" id="{EE20731D-E3A0-BB12-8173-F214F00D1B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4290" y="6284322"/>
              <a:ext cx="150229" cy="150229"/>
            </a:xfrm>
            <a:prstGeom prst="rect">
              <a:avLst/>
            </a:prstGeom>
          </p:spPr>
        </p:pic>
      </p:grpSp>
      <p:sp>
        <p:nvSpPr>
          <p:cNvPr id="22" name="speaker text">
            <a:extLst>
              <a:ext uri="{FF2B5EF4-FFF2-40B4-BE49-F238E27FC236}">
                <a16:creationId xmlns:a16="http://schemas.microsoft.com/office/drawing/2014/main" id="{B8D3D2B3-AE24-5B3F-80B6-F94ABCA40B9F}"/>
              </a:ext>
            </a:extLst>
          </p:cNvPr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645452" y="4400588"/>
            <a:ext cx="6217920" cy="1533186"/>
          </a:xfrm>
        </p:spPr>
        <p:txBody>
          <a:bodyPr numCol="1">
            <a:norm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SzPct val="80000"/>
              <a:buFontTx/>
              <a:buNone/>
              <a:tabLst/>
              <a:defRPr sz="200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/>
              <a:t>Speaker’s Name</a:t>
            </a:r>
            <a:br>
              <a:rPr lang="en-US"/>
            </a:br>
            <a:r>
              <a:rPr lang="en-US"/>
              <a:t>Speaker’s Job Title</a:t>
            </a:r>
            <a:br>
              <a:rPr lang="en-US"/>
            </a:br>
            <a:br>
              <a:rPr lang="en-US"/>
            </a:br>
            <a:r>
              <a:rPr lang="en-US"/>
              <a:t>Event Name</a:t>
            </a:r>
            <a:br>
              <a:rPr lang="en-US"/>
            </a:br>
            <a:r>
              <a:rPr lang="en-US"/>
              <a:t>Date</a:t>
            </a:r>
          </a:p>
        </p:txBody>
      </p:sp>
      <p:sp>
        <p:nvSpPr>
          <p:cNvPr id="23" name="subtitle">
            <a:extLst>
              <a:ext uri="{FF2B5EF4-FFF2-40B4-BE49-F238E27FC236}">
                <a16:creationId xmlns:a16="http://schemas.microsoft.com/office/drawing/2014/main" id="{35F8A1BB-047F-B517-0DD9-6E076E78A3E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5452" y="3030102"/>
            <a:ext cx="6957847" cy="402377"/>
          </a:xfrm>
        </p:spPr>
        <p:txBody>
          <a:bodyPr>
            <a:normAutofit/>
          </a:bodyPr>
          <a:lstStyle>
            <a:lvl1pPr marL="0" indent="0">
              <a:buNone/>
              <a:defRPr sz="2400" b="0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24" name="title text">
            <a:extLst>
              <a:ext uri="{FF2B5EF4-FFF2-40B4-BE49-F238E27FC236}">
                <a16:creationId xmlns:a16="http://schemas.microsoft.com/office/drawing/2014/main" id="{FE6D33B7-B0A9-DDA5-FA46-1B748384079F}"/>
              </a:ext>
            </a:extLst>
          </p:cNvPr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645452" y="1084881"/>
            <a:ext cx="6957847" cy="1891159"/>
          </a:xfrm>
        </p:spPr>
        <p:txBody>
          <a:bodyPr anchor="b">
            <a:normAutofit/>
          </a:bodyPr>
          <a:lstStyle>
            <a:lvl1pPr algn="l">
              <a:spcAft>
                <a:spcPts val="60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C4D92122-D886-6D44-2A24-4B49F9C7793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79686" y="405535"/>
            <a:ext cx="1670022" cy="32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88488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182563"/>
            <a:ext cx="11430000" cy="731520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1005840"/>
            <a:ext cx="11430000" cy="53949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0526143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Highligh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182563"/>
            <a:ext cx="11430000" cy="731520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1005840"/>
            <a:ext cx="11430000" cy="48463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4FAA409-EC2B-4245-BB55-6C0CC85D75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5125" y="5943600"/>
            <a:ext cx="11430000" cy="548640"/>
          </a:xfrm>
          <a:solidFill>
            <a:srgbClr val="0040C0"/>
          </a:solidFill>
        </p:spPr>
        <p:txBody>
          <a:bodyPr anchor="ctr">
            <a:normAutofit/>
          </a:bodyPr>
          <a:lstStyle>
            <a:lvl1pPr marL="0" indent="0" algn="ctr">
              <a:spcAft>
                <a:spcPts val="0"/>
              </a:spcAft>
              <a:buNone/>
              <a:defRPr sz="2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0756040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with Highligh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3E03F-F02F-4FA3-91CB-67CB14095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182563"/>
            <a:ext cx="11430000" cy="7315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7D7085-5105-4024-BD3C-F69FB71287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5760" y="5943600"/>
            <a:ext cx="11430000" cy="548640"/>
          </a:xfrm>
          <a:solidFill>
            <a:srgbClr val="0040C0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 marL="28733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8070265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182563"/>
            <a:ext cx="11430000" cy="7315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9001262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182563"/>
            <a:ext cx="11430000" cy="7315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5760" y="1005840"/>
            <a:ext cx="5577840" cy="539496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005840"/>
            <a:ext cx="5577840" cy="539496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9366288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s with Highligh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182563"/>
            <a:ext cx="11430000" cy="7315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5760" y="1005840"/>
            <a:ext cx="5577840" cy="484632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005840"/>
            <a:ext cx="5577840" cy="484632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406BC8-8ED2-4FB9-9CC1-C26081116C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5760" y="5943600"/>
            <a:ext cx="11430000" cy="548640"/>
          </a:xfrm>
          <a:solidFill>
            <a:srgbClr val="0040C0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 marL="28733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397998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182880"/>
            <a:ext cx="11430000" cy="73152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" y="1005840"/>
            <a:ext cx="5577840" cy="639762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5760" y="1737360"/>
            <a:ext cx="5577840" cy="466344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005840"/>
            <a:ext cx="5577840" cy="639762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19" y="1737360"/>
            <a:ext cx="5577840" cy="466344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867715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161045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s with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38B126F-922E-4C6E-87A5-234451CAD762}"/>
              </a:ext>
            </a:extLst>
          </p:cNvPr>
          <p:cNvSpPr/>
          <p:nvPr/>
        </p:nvSpPr>
        <p:spPr bwMode="auto">
          <a:xfrm>
            <a:off x="6096000" y="102457"/>
            <a:ext cx="6096000" cy="6572979"/>
          </a:xfrm>
          <a:prstGeom prst="rect">
            <a:avLst/>
          </a:prstGeom>
          <a:solidFill>
            <a:schemeClr val="tx2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innerShdw blurRad="431800" dist="50800" dir="10800000">
              <a:prstClr val="black">
                <a:alpha val="50000"/>
              </a:prstClr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1437305-8BFE-47C1-96DD-CEDBF8D6719E}"/>
              </a:ext>
            </a:extLst>
          </p:cNvPr>
          <p:cNvSpPr/>
          <p:nvPr/>
        </p:nvSpPr>
        <p:spPr bwMode="auto">
          <a:xfrm>
            <a:off x="6230867" y="242761"/>
            <a:ext cx="5793898" cy="6295604"/>
          </a:xfrm>
          <a:prstGeom prst="rect">
            <a:avLst/>
          </a:prstGeom>
          <a:noFill/>
          <a:ln w="127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E0D2D6E-8982-430B-958E-9129593AD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182563"/>
            <a:ext cx="5339301" cy="11592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1DCA2EA-788A-4791-942C-72070DBE825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420678" y="1749288"/>
            <a:ext cx="5375081" cy="4651512"/>
          </a:xfrm>
        </p:spPr>
        <p:txBody>
          <a:bodyPr>
            <a:normAutofit/>
          </a:bodyPr>
          <a:lstStyle>
            <a:lvl1pPr>
              <a:buClr>
                <a:schemeClr val="bg1"/>
              </a:buClr>
              <a:defRPr sz="24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0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0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B309C7D-4404-4906-9C22-B1C52782E5FC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367748" y="1749288"/>
            <a:ext cx="5375081" cy="4651512"/>
          </a:xfrm>
        </p:spPr>
        <p:txBody>
          <a:bodyPr>
            <a:normAutofit/>
          </a:bodyPr>
          <a:lstStyle>
            <a:lvl1pPr>
              <a:buClr>
                <a:schemeClr val="bg1"/>
              </a:buClr>
              <a:defRPr sz="24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0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0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733018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wo Columns with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0ADDE39-D9ED-4DF4-B1E5-C884C95AC52C}"/>
              </a:ext>
            </a:extLst>
          </p:cNvPr>
          <p:cNvSpPr/>
          <p:nvPr/>
        </p:nvSpPr>
        <p:spPr bwMode="auto">
          <a:xfrm>
            <a:off x="0" y="102457"/>
            <a:ext cx="6096000" cy="6572979"/>
          </a:xfrm>
          <a:prstGeom prst="rect">
            <a:avLst/>
          </a:prstGeom>
          <a:solidFill>
            <a:schemeClr val="tx2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innerShdw blurRad="431800" dist="50800" dir="10800000">
              <a:prstClr val="black">
                <a:alpha val="50000"/>
              </a:prstClr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28DBAF-C657-4893-B3F8-CA7915C5EF2A}"/>
              </a:ext>
            </a:extLst>
          </p:cNvPr>
          <p:cNvSpPr/>
          <p:nvPr/>
        </p:nvSpPr>
        <p:spPr bwMode="auto">
          <a:xfrm>
            <a:off x="134867" y="242761"/>
            <a:ext cx="5793898" cy="6295604"/>
          </a:xfrm>
          <a:prstGeom prst="rect">
            <a:avLst/>
          </a:prstGeom>
          <a:noFill/>
          <a:ln w="127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52D29BE-28DD-432F-8C22-AE8C1D053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0678" y="182563"/>
            <a:ext cx="5339301" cy="11592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C14443C-E161-4BFE-8357-B61CEFEC84F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420678" y="1749288"/>
            <a:ext cx="5375081" cy="4651512"/>
          </a:xfrm>
        </p:spPr>
        <p:txBody>
          <a:bodyPr>
            <a:normAutofit/>
          </a:bodyPr>
          <a:lstStyle>
            <a:lvl1pPr>
              <a:buClr>
                <a:schemeClr val="bg1"/>
              </a:buClr>
              <a:defRPr sz="24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0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0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C69AFDA-38D1-42E9-ADFD-FDEBA76A2A99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367748" y="1749288"/>
            <a:ext cx="5375081" cy="4651512"/>
          </a:xfrm>
        </p:spPr>
        <p:txBody>
          <a:bodyPr>
            <a:normAutofit/>
          </a:bodyPr>
          <a:lstStyle>
            <a:lvl1pPr>
              <a:buClr>
                <a:schemeClr val="bg1"/>
              </a:buClr>
              <a:defRPr sz="24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0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0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333889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wo Columns with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0ADDE39-D9ED-4DF4-B1E5-C884C95AC52C}"/>
              </a:ext>
            </a:extLst>
          </p:cNvPr>
          <p:cNvSpPr/>
          <p:nvPr/>
        </p:nvSpPr>
        <p:spPr bwMode="auto">
          <a:xfrm>
            <a:off x="6096000" y="102457"/>
            <a:ext cx="6096000" cy="657297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innerShdw blurRad="431800" dist="50800" dir="10800000">
              <a:schemeClr val="bg1">
                <a:lumMod val="65000"/>
                <a:alpha val="50000"/>
              </a:schemeClr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28DBAF-C657-4893-B3F8-CA7915C5EF2A}"/>
              </a:ext>
            </a:extLst>
          </p:cNvPr>
          <p:cNvSpPr/>
          <p:nvPr/>
        </p:nvSpPr>
        <p:spPr bwMode="auto">
          <a:xfrm>
            <a:off x="6230867" y="242761"/>
            <a:ext cx="5793898" cy="6295604"/>
          </a:xfrm>
          <a:prstGeom prst="rect">
            <a:avLst/>
          </a:prstGeom>
          <a:noFill/>
          <a:ln w="127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EC10187-5F99-4C76-A9CB-1D435648E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8995" y="182563"/>
            <a:ext cx="5339301" cy="115922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0322DE9-A995-49C6-AB11-26EBFBE58EF8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68995" y="1749288"/>
            <a:ext cx="5501235" cy="4651512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284C2FD-77F4-4CA6-B013-4AF023D22F6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367748" y="1749288"/>
            <a:ext cx="5375081" cy="4651512"/>
          </a:xfrm>
        </p:spPr>
        <p:txBody>
          <a:bodyPr>
            <a:normAutofit/>
          </a:bodyPr>
          <a:lstStyle>
            <a:lvl1pPr>
              <a:buClr>
                <a:schemeClr val="bg1"/>
              </a:buClr>
              <a:defRPr sz="24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0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0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1874247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wo Columns with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0ADDE39-D9ED-4DF4-B1E5-C884C95AC52C}"/>
              </a:ext>
            </a:extLst>
          </p:cNvPr>
          <p:cNvSpPr/>
          <p:nvPr/>
        </p:nvSpPr>
        <p:spPr bwMode="auto">
          <a:xfrm>
            <a:off x="0" y="102457"/>
            <a:ext cx="6096000" cy="657297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innerShdw blurRad="431800" dist="50800" dir="10800000">
              <a:schemeClr val="bg1">
                <a:lumMod val="65000"/>
                <a:alpha val="50000"/>
              </a:schemeClr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28DBAF-C657-4893-B3F8-CA7915C5EF2A}"/>
              </a:ext>
            </a:extLst>
          </p:cNvPr>
          <p:cNvSpPr/>
          <p:nvPr/>
        </p:nvSpPr>
        <p:spPr bwMode="auto">
          <a:xfrm>
            <a:off x="134867" y="242761"/>
            <a:ext cx="5793898" cy="6295604"/>
          </a:xfrm>
          <a:prstGeom prst="rect">
            <a:avLst/>
          </a:prstGeom>
          <a:noFill/>
          <a:ln w="127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14F37B4-A3A1-47F0-B953-F087A6BCA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0678" y="182563"/>
            <a:ext cx="5339301" cy="11592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1B47D12-FA39-425B-A70E-42978C42F4A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420678" y="1749288"/>
            <a:ext cx="5375081" cy="4651512"/>
          </a:xfrm>
        </p:spPr>
        <p:txBody>
          <a:bodyPr>
            <a:normAutofit/>
          </a:bodyPr>
          <a:lstStyle>
            <a:lvl1pPr>
              <a:buClr>
                <a:schemeClr val="bg1"/>
              </a:buClr>
              <a:defRPr sz="24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0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0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3073C21-095B-4B2C-A4ED-0E0B4E165E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5760" y="1749288"/>
            <a:ext cx="5501235" cy="4651512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6872445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0ADDE39-D9ED-4DF4-B1E5-C884C95AC52C}"/>
              </a:ext>
            </a:extLst>
          </p:cNvPr>
          <p:cNvSpPr/>
          <p:nvPr/>
        </p:nvSpPr>
        <p:spPr bwMode="auto">
          <a:xfrm>
            <a:off x="0" y="906308"/>
            <a:ext cx="4071169" cy="5769128"/>
          </a:xfrm>
          <a:prstGeom prst="rect">
            <a:avLst/>
          </a:prstGeom>
          <a:solidFill>
            <a:schemeClr val="tx2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7DE2BCA-D966-4BA4-98A1-F55CD4BEB28B}"/>
              </a:ext>
            </a:extLst>
          </p:cNvPr>
          <p:cNvSpPr/>
          <p:nvPr/>
        </p:nvSpPr>
        <p:spPr bwMode="auto">
          <a:xfrm>
            <a:off x="4065024" y="906308"/>
            <a:ext cx="4071169" cy="5769128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C36B46-B989-40E8-92AD-90AFDD95A969}"/>
              </a:ext>
            </a:extLst>
          </p:cNvPr>
          <p:cNvSpPr/>
          <p:nvPr/>
        </p:nvSpPr>
        <p:spPr bwMode="auto">
          <a:xfrm>
            <a:off x="8120831" y="906308"/>
            <a:ext cx="4071169" cy="576912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3E401EC-CFA2-4017-97FF-996967417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182880"/>
            <a:ext cx="11430000" cy="73152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0B7D13D-E750-F24C-98D8-229475F706D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4320" y="1188720"/>
            <a:ext cx="3474720" cy="5212080"/>
          </a:xfrm>
        </p:spPr>
        <p:txBody>
          <a:bodyPr>
            <a:normAutofit/>
          </a:bodyPr>
          <a:lstStyle>
            <a:lvl1pPr>
              <a:buClr>
                <a:schemeClr val="bg1"/>
              </a:buClr>
              <a:defRPr sz="24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0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0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BCFEA89-A612-6146-AED8-9EEC1242D8E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58640" y="1188720"/>
            <a:ext cx="3474720" cy="5212080"/>
          </a:xfrm>
        </p:spPr>
        <p:txBody>
          <a:bodyPr>
            <a:normAutofit/>
          </a:bodyPr>
          <a:lstStyle>
            <a:lvl1pPr>
              <a:buClr>
                <a:schemeClr val="bg1"/>
              </a:buClr>
              <a:defRPr sz="24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0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0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94C9D970-D9E8-9B45-8D42-63100978996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412480" y="1188720"/>
            <a:ext cx="3474720" cy="5212080"/>
          </a:xfrm>
        </p:spPr>
        <p:txBody>
          <a:bodyPr>
            <a:normAutofit/>
          </a:bodyPr>
          <a:lstStyle>
            <a:lvl1pPr>
              <a:buClr>
                <a:schemeClr val="bg1"/>
              </a:buClr>
              <a:defRPr sz="24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0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0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4025630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11DCEBE-AECA-4A38-9A16-6E2B7E8D9AF5}"/>
              </a:ext>
            </a:extLst>
          </p:cNvPr>
          <p:cNvSpPr/>
          <p:nvPr/>
        </p:nvSpPr>
        <p:spPr bwMode="auto">
          <a:xfrm>
            <a:off x="0" y="102457"/>
            <a:ext cx="12192000" cy="6572979"/>
          </a:xfrm>
          <a:prstGeom prst="rect">
            <a:avLst/>
          </a:prstGeom>
          <a:solidFill>
            <a:schemeClr val="tx2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182563"/>
            <a:ext cx="11430000" cy="731520"/>
          </a:xfrm>
        </p:spPr>
        <p:txBody>
          <a:bodyPr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1005840"/>
            <a:ext cx="11430000" cy="5394960"/>
          </a:xfrm>
        </p:spPr>
        <p:txBody>
          <a:bodyPr/>
          <a:lstStyle>
            <a:lvl1pPr>
              <a:buClr>
                <a:schemeClr val="accent1">
                  <a:lumMod val="60000"/>
                  <a:lumOff val="40000"/>
                </a:schemeClr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1">
                  <a:lumMod val="60000"/>
                  <a:lumOff val="40000"/>
                </a:schemeClr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1">
                  <a:lumMod val="60000"/>
                  <a:lumOff val="40000"/>
                </a:schemeClr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>
                  <a:lumMod val="60000"/>
                  <a:lumOff val="40000"/>
                </a:schemeClr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>
                  <a:lumMod val="60000"/>
                  <a:lumOff val="40000"/>
                </a:schemeClr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9666069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A829801-41A6-3A62-CDAA-5D5AD11918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35">
            <a:extLst>
              <a:ext uri="{FF2B5EF4-FFF2-40B4-BE49-F238E27FC236}">
                <a16:creationId xmlns:a16="http://schemas.microsoft.com/office/drawing/2014/main" id="{7DB0A78F-77DF-4662-7185-DCFB72C7DD40}"/>
              </a:ext>
            </a:extLst>
          </p:cNvPr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0" y="2712785"/>
            <a:ext cx="12192000" cy="1626781"/>
          </a:xfrm>
          <a:ln>
            <a:noFill/>
          </a:ln>
        </p:spPr>
        <p:txBody>
          <a:bodyPr anchor="ctr">
            <a:normAutofit/>
          </a:bodyPr>
          <a:lstStyle>
            <a:lvl1pPr algn="ctr">
              <a:spcAft>
                <a:spcPts val="60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SECTION TITLE STYLE</a:t>
            </a:r>
          </a:p>
        </p:txBody>
      </p:sp>
    </p:spTree>
    <p:extLst>
      <p:ext uri="{BB962C8B-B14F-4D97-AF65-F5344CB8AC3E}">
        <p14:creationId xmlns:p14="http://schemas.microsoft.com/office/powerpoint/2010/main" val="167316168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lide Divers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collage of people's faces&#10;&#10;Description automatically generated">
            <a:extLst>
              <a:ext uri="{FF2B5EF4-FFF2-40B4-BE49-F238E27FC236}">
                <a16:creationId xmlns:a16="http://schemas.microsoft.com/office/drawing/2014/main" id="{6BDEEAC0-66B1-2C60-7D57-F213363744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77678F2-5771-717F-BFB4-E78D42F060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icons &amp; copyright">
            <a:extLst>
              <a:ext uri="{FF2B5EF4-FFF2-40B4-BE49-F238E27FC236}">
                <a16:creationId xmlns:a16="http://schemas.microsoft.com/office/drawing/2014/main" id="{24FB9A3B-E2B7-F2A3-28BA-065ADF6ADD06}"/>
              </a:ext>
            </a:extLst>
          </p:cNvPr>
          <p:cNvGrpSpPr/>
          <p:nvPr userDrawn="1"/>
        </p:nvGrpSpPr>
        <p:grpSpPr>
          <a:xfrm>
            <a:off x="338624" y="6181725"/>
            <a:ext cx="4435668" cy="542465"/>
            <a:chOff x="338624" y="6181725"/>
            <a:chExt cx="4435668" cy="542465"/>
          </a:xfrm>
        </p:grpSpPr>
        <p:sp>
          <p:nvSpPr>
            <p:cNvPr id="4" name="copyright">
              <a:extLst>
                <a:ext uri="{FF2B5EF4-FFF2-40B4-BE49-F238E27FC236}">
                  <a16:creationId xmlns:a16="http://schemas.microsoft.com/office/drawing/2014/main" id="{B67527DF-69D4-B579-D17F-3B8A09F8EA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2610" y="6505633"/>
              <a:ext cx="2861682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rPr lang="en-US" sz="800"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© 2025 Electric Power Research Institute, Inc. All rights reserved.</a:t>
              </a:r>
            </a:p>
          </p:txBody>
        </p:sp>
        <p:sp>
          <p:nvSpPr>
            <p:cNvPr id="5" name="epri.com">
              <a:hlinkClick r:id="rId4"/>
              <a:extLst>
                <a:ext uri="{FF2B5EF4-FFF2-40B4-BE49-F238E27FC236}">
                  <a16:creationId xmlns:a16="http://schemas.microsoft.com/office/drawing/2014/main" id="{13C65919-436C-492E-C110-4C815A4AC0B6}"/>
                </a:ext>
              </a:extLst>
            </p:cNvPr>
            <p:cNvSpPr txBox="1"/>
            <p:nvPr/>
          </p:nvSpPr>
          <p:spPr>
            <a:xfrm>
              <a:off x="338624" y="6462580"/>
              <a:ext cx="151066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b="1" spc="200" baseline="0">
                  <a:solidFill>
                    <a:schemeClr val="bg1"/>
                  </a:solidFill>
                  <a:latin typeface="Century Gothic" panose="020B0502020202020204" pitchFamily="34" charset="0"/>
                </a:rPr>
                <a:t>www.epri.com</a:t>
              </a: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CD516A25-BAB7-B6BA-8446-F279AE1EAEF2}"/>
                </a:ext>
              </a:extLst>
            </p:cNvPr>
            <p:cNvCxnSpPr/>
            <p:nvPr/>
          </p:nvCxnSpPr>
          <p:spPr bwMode="auto">
            <a:xfrm>
              <a:off x="1849289" y="6181725"/>
              <a:ext cx="0" cy="523415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7" name="Facebook icon">
              <a:hlinkClick r:id="rId5"/>
              <a:extLst>
                <a:ext uri="{FF2B5EF4-FFF2-40B4-BE49-F238E27FC236}">
                  <a16:creationId xmlns:a16="http://schemas.microsoft.com/office/drawing/2014/main" id="{6AB19718-D8D2-07C5-7FC2-E1327EA612C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1415" y="6277559"/>
              <a:ext cx="75579" cy="163755"/>
            </a:xfrm>
            <a:prstGeom prst="rect">
              <a:avLst/>
            </a:prstGeom>
          </p:spPr>
        </p:pic>
        <p:pic>
          <p:nvPicPr>
            <p:cNvPr id="9" name="X icon">
              <a:hlinkClick r:id="rId7"/>
              <a:extLst>
                <a:ext uri="{FF2B5EF4-FFF2-40B4-BE49-F238E27FC236}">
                  <a16:creationId xmlns:a16="http://schemas.microsoft.com/office/drawing/2014/main" id="{5EEEC7E6-F54A-A41B-5571-A54645DB97C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1028885" y="6303455"/>
              <a:ext cx="128164" cy="131013"/>
            </a:xfrm>
            <a:prstGeom prst="rect">
              <a:avLst/>
            </a:prstGeom>
          </p:spPr>
        </p:pic>
        <p:pic>
          <p:nvPicPr>
            <p:cNvPr id="17" name="LinkedIn icon">
              <a:hlinkClick r:id="rId10"/>
              <a:extLst>
                <a:ext uri="{FF2B5EF4-FFF2-40B4-BE49-F238E27FC236}">
                  <a16:creationId xmlns:a16="http://schemas.microsoft.com/office/drawing/2014/main" id="{F406FCCA-87B9-BDB0-DB6A-BD19762543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4290" y="6284322"/>
              <a:ext cx="150229" cy="150229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A9CBC3EA-20E5-85B5-BEAA-C6AABA8CF7CD}"/>
              </a:ext>
            </a:extLst>
          </p:cNvPr>
          <p:cNvSpPr txBox="1"/>
          <p:nvPr userDrawn="1"/>
        </p:nvSpPr>
        <p:spPr>
          <a:xfrm>
            <a:off x="0" y="3284919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3600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TOGETHER…SHAPING THE FUTURE OF ENERGY</a:t>
            </a:r>
            <a:r>
              <a:rPr lang="en-US" sz="3600" b="1" i="0" baseline="30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®</a:t>
            </a:r>
            <a:endParaRPr lang="en-US" sz="3200" b="1" baseline="30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016603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PRI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ackground image" descr="A person and person wearing hardhats and reflective jackets&#10;&#10;Description automatically generated">
            <a:extLst>
              <a:ext uri="{FF2B5EF4-FFF2-40B4-BE49-F238E27FC236}">
                <a16:creationId xmlns:a16="http://schemas.microsoft.com/office/drawing/2014/main" id="{938F2F93-6415-8751-9148-E0192AB06A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17" name="blue overlay">
            <a:extLst>
              <a:ext uri="{FF2B5EF4-FFF2-40B4-BE49-F238E27FC236}">
                <a16:creationId xmlns:a16="http://schemas.microsoft.com/office/drawing/2014/main" id="{277DD01C-684B-2E10-C96E-F0F2D0468EC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icons &amp; copyright">
            <a:extLst>
              <a:ext uri="{FF2B5EF4-FFF2-40B4-BE49-F238E27FC236}">
                <a16:creationId xmlns:a16="http://schemas.microsoft.com/office/drawing/2014/main" id="{665B53A2-5D5B-3554-44DE-DE228C2D7516}"/>
              </a:ext>
            </a:extLst>
          </p:cNvPr>
          <p:cNvGrpSpPr/>
          <p:nvPr userDrawn="1"/>
        </p:nvGrpSpPr>
        <p:grpSpPr>
          <a:xfrm>
            <a:off x="338624" y="6181725"/>
            <a:ext cx="4435668" cy="542465"/>
            <a:chOff x="338624" y="6181725"/>
            <a:chExt cx="4435668" cy="542465"/>
          </a:xfrm>
        </p:grpSpPr>
        <p:sp>
          <p:nvSpPr>
            <p:cNvPr id="5" name="copyright">
              <a:extLst>
                <a:ext uri="{FF2B5EF4-FFF2-40B4-BE49-F238E27FC236}">
                  <a16:creationId xmlns:a16="http://schemas.microsoft.com/office/drawing/2014/main" id="{06D69970-CB2E-A4D3-9146-4D77DC12C1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2610" y="6505633"/>
              <a:ext cx="2861682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rPr lang="en-US" sz="800">
                  <a:solidFill>
                    <a:schemeClr val="bg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© 2024 Electric Power Research Institute, Inc. All rights reserved.</a:t>
              </a:r>
            </a:p>
          </p:txBody>
        </p:sp>
        <p:sp>
          <p:nvSpPr>
            <p:cNvPr id="6" name="epri.com">
              <a:hlinkClick r:id="rId4"/>
              <a:extLst>
                <a:ext uri="{FF2B5EF4-FFF2-40B4-BE49-F238E27FC236}">
                  <a16:creationId xmlns:a16="http://schemas.microsoft.com/office/drawing/2014/main" id="{1EAE9E6E-7841-12E5-B766-CF31590FAB85}"/>
                </a:ext>
              </a:extLst>
            </p:cNvPr>
            <p:cNvSpPr txBox="1"/>
            <p:nvPr/>
          </p:nvSpPr>
          <p:spPr>
            <a:xfrm>
              <a:off x="338624" y="6462580"/>
              <a:ext cx="151066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b="1" spc="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www.epri.com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032DEA1-8BED-4154-F494-203D3B3D722E}"/>
                </a:ext>
              </a:extLst>
            </p:cNvPr>
            <p:cNvCxnSpPr/>
            <p:nvPr/>
          </p:nvCxnSpPr>
          <p:spPr bwMode="auto">
            <a:xfrm>
              <a:off x="1849289" y="6181725"/>
              <a:ext cx="0" cy="523415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9" name="Facebook icon">
              <a:hlinkClick r:id="rId5"/>
              <a:extLst>
                <a:ext uri="{FF2B5EF4-FFF2-40B4-BE49-F238E27FC236}">
                  <a16:creationId xmlns:a16="http://schemas.microsoft.com/office/drawing/2014/main" id="{CB7D4E98-F8FB-1966-7A8D-9C42EBC3CEB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1415" y="6277559"/>
              <a:ext cx="75579" cy="163755"/>
            </a:xfrm>
            <a:prstGeom prst="rect">
              <a:avLst/>
            </a:prstGeom>
          </p:spPr>
        </p:pic>
        <p:pic>
          <p:nvPicPr>
            <p:cNvPr id="10" name="X icon">
              <a:hlinkClick r:id="rId7"/>
              <a:extLst>
                <a:ext uri="{FF2B5EF4-FFF2-40B4-BE49-F238E27FC236}">
                  <a16:creationId xmlns:a16="http://schemas.microsoft.com/office/drawing/2014/main" id="{B1F99100-371F-0020-1E61-B732D84E8B8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1028885" y="6303455"/>
              <a:ext cx="128164" cy="131013"/>
            </a:xfrm>
            <a:prstGeom prst="rect">
              <a:avLst/>
            </a:prstGeom>
          </p:spPr>
        </p:pic>
        <p:pic>
          <p:nvPicPr>
            <p:cNvPr id="8" name="LinkedIn icon">
              <a:hlinkClick r:id="rId10"/>
              <a:extLst>
                <a:ext uri="{FF2B5EF4-FFF2-40B4-BE49-F238E27FC236}">
                  <a16:creationId xmlns:a16="http://schemas.microsoft.com/office/drawing/2014/main" id="{EA833105-9EE7-D3DB-F43C-6F8D369297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4290" y="6284322"/>
              <a:ext cx="150229" cy="150229"/>
            </a:xfrm>
            <a:prstGeom prst="rect">
              <a:avLst/>
            </a:prstGeom>
          </p:spPr>
        </p:pic>
      </p:grpSp>
      <p:pic>
        <p:nvPicPr>
          <p:cNvPr id="35" name="EPRI circle">
            <a:extLst>
              <a:ext uri="{FF2B5EF4-FFF2-40B4-BE49-F238E27FC236}">
                <a16:creationId xmlns:a16="http://schemas.microsoft.com/office/drawing/2014/main" id="{5C3C3AAE-15C1-0B61-484F-8E1DDA7747F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71905" y="389847"/>
            <a:ext cx="3615657" cy="3445107"/>
          </a:xfrm>
          <a:prstGeom prst="rect">
            <a:avLst/>
          </a:prstGeom>
        </p:spPr>
      </p:pic>
      <p:sp>
        <p:nvSpPr>
          <p:cNvPr id="18" name="speaker text">
            <a:extLst>
              <a:ext uri="{FF2B5EF4-FFF2-40B4-BE49-F238E27FC236}">
                <a16:creationId xmlns:a16="http://schemas.microsoft.com/office/drawing/2014/main" id="{01DFD416-66D5-47F4-B045-0C53E6F91488}"/>
              </a:ext>
            </a:extLst>
          </p:cNvPr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645452" y="4400588"/>
            <a:ext cx="6217920" cy="1533186"/>
          </a:xfrm>
        </p:spPr>
        <p:txBody>
          <a:bodyPr numCol="1">
            <a:norm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SzPct val="80000"/>
              <a:buFontTx/>
              <a:buNone/>
              <a:tabLst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/>
              <a:t>Speaker’s Name</a:t>
            </a:r>
            <a:br>
              <a:rPr lang="en-US"/>
            </a:br>
            <a:r>
              <a:rPr lang="en-US"/>
              <a:t>Speaker’s Job Title</a:t>
            </a:r>
            <a:br>
              <a:rPr lang="en-US"/>
            </a:br>
            <a:br>
              <a:rPr lang="en-US"/>
            </a:br>
            <a:r>
              <a:rPr lang="en-US"/>
              <a:t>Event Name</a:t>
            </a:r>
            <a:br>
              <a:rPr lang="en-US"/>
            </a:br>
            <a:r>
              <a:rPr lang="en-US"/>
              <a:t>Date</a:t>
            </a:r>
          </a:p>
        </p:txBody>
      </p:sp>
      <p:sp>
        <p:nvSpPr>
          <p:cNvPr id="36" name="subtitle">
            <a:extLst>
              <a:ext uri="{FF2B5EF4-FFF2-40B4-BE49-F238E27FC236}">
                <a16:creationId xmlns:a16="http://schemas.microsoft.com/office/drawing/2014/main" id="{C9B9DF57-48D2-92F0-1A74-79C183A6DF3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5452" y="3030102"/>
            <a:ext cx="6957847" cy="402377"/>
          </a:xfrm>
        </p:spPr>
        <p:txBody>
          <a:bodyPr>
            <a:normAutofit/>
          </a:bodyPr>
          <a:lstStyle>
            <a:lvl1pPr marL="0" indent="0">
              <a:buNone/>
              <a:defRPr sz="24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19" name="title text">
            <a:extLst>
              <a:ext uri="{FF2B5EF4-FFF2-40B4-BE49-F238E27FC236}">
                <a16:creationId xmlns:a16="http://schemas.microsoft.com/office/drawing/2014/main" id="{7D1329EF-297E-646E-A5E8-5228C5D39C03}"/>
              </a:ext>
            </a:extLst>
          </p:cNvPr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645452" y="1084881"/>
            <a:ext cx="6957847" cy="1891159"/>
          </a:xfrm>
        </p:spPr>
        <p:txBody>
          <a:bodyPr anchor="b">
            <a:normAutofit/>
          </a:bodyPr>
          <a:lstStyle>
            <a:lvl1pPr algn="l">
              <a:spcAft>
                <a:spcPts val="60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25754105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C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ackground image">
            <a:extLst>
              <a:ext uri="{FF2B5EF4-FFF2-40B4-BE49-F238E27FC236}">
                <a16:creationId xmlns:a16="http://schemas.microsoft.com/office/drawing/2014/main" id="{C45692E6-EDAD-DF6C-8A58-619B4C8435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6" name="blue overlay">
            <a:extLst>
              <a:ext uri="{FF2B5EF4-FFF2-40B4-BE49-F238E27FC236}">
                <a16:creationId xmlns:a16="http://schemas.microsoft.com/office/drawing/2014/main" id="{3767F768-ED46-028C-D989-F07FD1EED6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6" name="icons &amp; copyright">
            <a:extLst>
              <a:ext uri="{FF2B5EF4-FFF2-40B4-BE49-F238E27FC236}">
                <a16:creationId xmlns:a16="http://schemas.microsoft.com/office/drawing/2014/main" id="{17423B5B-85F0-21B6-E298-00C4FAC48CA5}"/>
              </a:ext>
            </a:extLst>
          </p:cNvPr>
          <p:cNvGrpSpPr/>
          <p:nvPr userDrawn="1"/>
        </p:nvGrpSpPr>
        <p:grpSpPr>
          <a:xfrm>
            <a:off x="338624" y="6181725"/>
            <a:ext cx="4435668" cy="542465"/>
            <a:chOff x="338624" y="6181725"/>
            <a:chExt cx="4435668" cy="542465"/>
          </a:xfrm>
        </p:grpSpPr>
        <p:sp>
          <p:nvSpPr>
            <p:cNvPr id="17" name="copyright">
              <a:extLst>
                <a:ext uri="{FF2B5EF4-FFF2-40B4-BE49-F238E27FC236}">
                  <a16:creationId xmlns:a16="http://schemas.microsoft.com/office/drawing/2014/main" id="{3DD38CE9-593A-E67E-E078-3C0EA5902A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2610" y="6505633"/>
              <a:ext cx="2861682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rPr lang="en-US" sz="800">
                  <a:solidFill>
                    <a:schemeClr val="bg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© 2024 Electric Power Research Institute, Inc. All rights reserved.</a:t>
              </a:r>
            </a:p>
          </p:txBody>
        </p:sp>
        <p:sp>
          <p:nvSpPr>
            <p:cNvPr id="18" name="epri.com">
              <a:hlinkClick r:id="rId4"/>
              <a:extLst>
                <a:ext uri="{FF2B5EF4-FFF2-40B4-BE49-F238E27FC236}">
                  <a16:creationId xmlns:a16="http://schemas.microsoft.com/office/drawing/2014/main" id="{1D5D9006-F992-A3E8-62F5-33BCD37369C3}"/>
                </a:ext>
              </a:extLst>
            </p:cNvPr>
            <p:cNvSpPr txBox="1"/>
            <p:nvPr/>
          </p:nvSpPr>
          <p:spPr>
            <a:xfrm>
              <a:off x="338624" y="6462580"/>
              <a:ext cx="151066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b="1" spc="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www.epri.com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1365DF2-0AA8-EDD5-FF5A-80EB176BD203}"/>
                </a:ext>
              </a:extLst>
            </p:cNvPr>
            <p:cNvCxnSpPr/>
            <p:nvPr/>
          </p:nvCxnSpPr>
          <p:spPr bwMode="auto">
            <a:xfrm>
              <a:off x="1849289" y="6181725"/>
              <a:ext cx="0" cy="523415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20" name="Facebook icon">
              <a:hlinkClick r:id="rId5"/>
              <a:extLst>
                <a:ext uri="{FF2B5EF4-FFF2-40B4-BE49-F238E27FC236}">
                  <a16:creationId xmlns:a16="http://schemas.microsoft.com/office/drawing/2014/main" id="{50C19077-6864-9995-6353-CBFF64A44A2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1415" y="6277559"/>
              <a:ext cx="75579" cy="163755"/>
            </a:xfrm>
            <a:prstGeom prst="rect">
              <a:avLst/>
            </a:prstGeom>
          </p:spPr>
        </p:pic>
        <p:pic>
          <p:nvPicPr>
            <p:cNvPr id="21" name="X icon">
              <a:hlinkClick r:id="rId7"/>
              <a:extLst>
                <a:ext uri="{FF2B5EF4-FFF2-40B4-BE49-F238E27FC236}">
                  <a16:creationId xmlns:a16="http://schemas.microsoft.com/office/drawing/2014/main" id="{518F86B4-4A21-3E4E-5235-5FC87D24CFD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1028885" y="6303455"/>
              <a:ext cx="128164" cy="131013"/>
            </a:xfrm>
            <a:prstGeom prst="rect">
              <a:avLst/>
            </a:prstGeom>
          </p:spPr>
        </p:pic>
        <p:pic>
          <p:nvPicPr>
            <p:cNvPr id="22" name="LinkedIn icon">
              <a:hlinkClick r:id="rId10"/>
              <a:extLst>
                <a:ext uri="{FF2B5EF4-FFF2-40B4-BE49-F238E27FC236}">
                  <a16:creationId xmlns:a16="http://schemas.microsoft.com/office/drawing/2014/main" id="{FD06B89F-E67F-93C3-9735-75E2A4079A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4290" y="6284322"/>
              <a:ext cx="150229" cy="150229"/>
            </a:xfrm>
            <a:prstGeom prst="rect">
              <a:avLst/>
            </a:prstGeom>
          </p:spPr>
        </p:pic>
      </p:grpSp>
      <p:sp>
        <p:nvSpPr>
          <p:cNvPr id="24" name="speaker text">
            <a:extLst>
              <a:ext uri="{FF2B5EF4-FFF2-40B4-BE49-F238E27FC236}">
                <a16:creationId xmlns:a16="http://schemas.microsoft.com/office/drawing/2014/main" id="{35E0A3DC-CC19-F07D-2596-4D3B20E52634}"/>
              </a:ext>
            </a:extLst>
          </p:cNvPr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645452" y="4400588"/>
            <a:ext cx="6217920" cy="1533186"/>
          </a:xfrm>
        </p:spPr>
        <p:txBody>
          <a:bodyPr numCol="1">
            <a:norm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SzPct val="80000"/>
              <a:buFontTx/>
              <a:buNone/>
              <a:tabLst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/>
              <a:t>Speaker’s Name</a:t>
            </a:r>
            <a:br>
              <a:rPr lang="en-US"/>
            </a:br>
            <a:r>
              <a:rPr lang="en-US"/>
              <a:t>Speaker’s Job Title</a:t>
            </a:r>
            <a:br>
              <a:rPr lang="en-US"/>
            </a:br>
            <a:br>
              <a:rPr lang="en-US"/>
            </a:br>
            <a:r>
              <a:rPr lang="en-US"/>
              <a:t>Event Name</a:t>
            </a:r>
            <a:br>
              <a:rPr lang="en-US"/>
            </a:br>
            <a:r>
              <a:rPr lang="en-US"/>
              <a:t>Date</a:t>
            </a:r>
          </a:p>
        </p:txBody>
      </p:sp>
      <p:sp>
        <p:nvSpPr>
          <p:cNvPr id="25" name="subtitle">
            <a:extLst>
              <a:ext uri="{FF2B5EF4-FFF2-40B4-BE49-F238E27FC236}">
                <a16:creationId xmlns:a16="http://schemas.microsoft.com/office/drawing/2014/main" id="{F102AB87-F538-AF67-56D7-6193CBA712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5452" y="3030102"/>
            <a:ext cx="6957847" cy="402377"/>
          </a:xfrm>
        </p:spPr>
        <p:txBody>
          <a:bodyPr>
            <a:normAutofit/>
          </a:bodyPr>
          <a:lstStyle>
            <a:lvl1pPr marL="0" indent="0">
              <a:buNone/>
              <a:defRPr sz="24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26" name="title text">
            <a:extLst>
              <a:ext uri="{FF2B5EF4-FFF2-40B4-BE49-F238E27FC236}">
                <a16:creationId xmlns:a16="http://schemas.microsoft.com/office/drawing/2014/main" id="{B03ECE38-024F-0FDB-EF5C-7C77BD789A34}"/>
              </a:ext>
            </a:extLst>
          </p:cNvPr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645452" y="1084881"/>
            <a:ext cx="6957847" cy="1891159"/>
          </a:xfrm>
        </p:spPr>
        <p:txBody>
          <a:bodyPr anchor="b">
            <a:normAutofit/>
          </a:bodyPr>
          <a:lstStyle>
            <a:lvl1pPr algn="l">
              <a:spcAft>
                <a:spcPts val="60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</a:t>
            </a:r>
          </a:p>
        </p:txBody>
      </p:sp>
      <p:pic>
        <p:nvPicPr>
          <p:cNvPr id="2" name="EPRI circle">
            <a:extLst>
              <a:ext uri="{FF2B5EF4-FFF2-40B4-BE49-F238E27FC236}">
                <a16:creationId xmlns:a16="http://schemas.microsoft.com/office/drawing/2014/main" id="{E9935480-2219-B667-1F4A-771008FFECDD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71905" y="389847"/>
            <a:ext cx="3615656" cy="344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8477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D&amp;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ackground image">
            <a:extLst>
              <a:ext uri="{FF2B5EF4-FFF2-40B4-BE49-F238E27FC236}">
                <a16:creationId xmlns:a16="http://schemas.microsoft.com/office/drawing/2014/main" id="{B92655FF-6A8B-C949-E8BD-096134D3C5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6" name="blue overlay">
            <a:extLst>
              <a:ext uri="{FF2B5EF4-FFF2-40B4-BE49-F238E27FC236}">
                <a16:creationId xmlns:a16="http://schemas.microsoft.com/office/drawing/2014/main" id="{0E945622-E11A-F0C7-9C27-2639FB5F989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6" name="icons &amp; copyright">
            <a:extLst>
              <a:ext uri="{FF2B5EF4-FFF2-40B4-BE49-F238E27FC236}">
                <a16:creationId xmlns:a16="http://schemas.microsoft.com/office/drawing/2014/main" id="{9FB51C15-C5E9-6004-8441-FF0CCB5EF80E}"/>
              </a:ext>
            </a:extLst>
          </p:cNvPr>
          <p:cNvGrpSpPr/>
          <p:nvPr userDrawn="1"/>
        </p:nvGrpSpPr>
        <p:grpSpPr>
          <a:xfrm>
            <a:off x="338624" y="6181725"/>
            <a:ext cx="4435668" cy="542465"/>
            <a:chOff x="338624" y="6181725"/>
            <a:chExt cx="4435668" cy="542465"/>
          </a:xfrm>
        </p:grpSpPr>
        <p:sp>
          <p:nvSpPr>
            <p:cNvPr id="17" name="copyright">
              <a:extLst>
                <a:ext uri="{FF2B5EF4-FFF2-40B4-BE49-F238E27FC236}">
                  <a16:creationId xmlns:a16="http://schemas.microsoft.com/office/drawing/2014/main" id="{11E89AEC-ECC5-D98C-0F9D-696C38ACBB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2610" y="6505633"/>
              <a:ext cx="2861682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rPr lang="en-US" sz="800">
                  <a:solidFill>
                    <a:schemeClr val="bg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© 2024 Electric Power Research Institute, Inc. All rights reserved.</a:t>
              </a:r>
            </a:p>
          </p:txBody>
        </p:sp>
        <p:sp>
          <p:nvSpPr>
            <p:cNvPr id="18" name="epri.com">
              <a:hlinkClick r:id="rId4"/>
              <a:extLst>
                <a:ext uri="{FF2B5EF4-FFF2-40B4-BE49-F238E27FC236}">
                  <a16:creationId xmlns:a16="http://schemas.microsoft.com/office/drawing/2014/main" id="{99AD82CA-54EE-805A-5896-92EC95281F31}"/>
                </a:ext>
              </a:extLst>
            </p:cNvPr>
            <p:cNvSpPr txBox="1"/>
            <p:nvPr/>
          </p:nvSpPr>
          <p:spPr>
            <a:xfrm>
              <a:off x="338624" y="6462580"/>
              <a:ext cx="151066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b="1" spc="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www.epri.com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E8FA601-A1E5-F0D8-3176-370E06624509}"/>
                </a:ext>
              </a:extLst>
            </p:cNvPr>
            <p:cNvCxnSpPr/>
            <p:nvPr/>
          </p:nvCxnSpPr>
          <p:spPr bwMode="auto">
            <a:xfrm>
              <a:off x="1849289" y="6181725"/>
              <a:ext cx="0" cy="523415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20" name="Facebook icon">
              <a:hlinkClick r:id="rId5"/>
              <a:extLst>
                <a:ext uri="{FF2B5EF4-FFF2-40B4-BE49-F238E27FC236}">
                  <a16:creationId xmlns:a16="http://schemas.microsoft.com/office/drawing/2014/main" id="{887FA5DF-A3BA-CEE3-D30A-E51081C659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1415" y="6277559"/>
              <a:ext cx="75579" cy="163755"/>
            </a:xfrm>
            <a:prstGeom prst="rect">
              <a:avLst/>
            </a:prstGeom>
          </p:spPr>
        </p:pic>
        <p:pic>
          <p:nvPicPr>
            <p:cNvPr id="21" name="X icon">
              <a:hlinkClick r:id="rId7"/>
              <a:extLst>
                <a:ext uri="{FF2B5EF4-FFF2-40B4-BE49-F238E27FC236}">
                  <a16:creationId xmlns:a16="http://schemas.microsoft.com/office/drawing/2014/main" id="{6A79BD85-5892-7747-BCE4-121DC979670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1028885" y="6303455"/>
              <a:ext cx="128164" cy="131013"/>
            </a:xfrm>
            <a:prstGeom prst="rect">
              <a:avLst/>
            </a:prstGeom>
          </p:spPr>
        </p:pic>
        <p:pic>
          <p:nvPicPr>
            <p:cNvPr id="22" name="LinkedIn icon">
              <a:hlinkClick r:id="rId10"/>
              <a:extLst>
                <a:ext uri="{FF2B5EF4-FFF2-40B4-BE49-F238E27FC236}">
                  <a16:creationId xmlns:a16="http://schemas.microsoft.com/office/drawing/2014/main" id="{E86B58BC-A073-2A7C-EF86-EF73B4FDB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4290" y="6284322"/>
              <a:ext cx="150229" cy="150229"/>
            </a:xfrm>
            <a:prstGeom prst="rect">
              <a:avLst/>
            </a:prstGeom>
          </p:spPr>
        </p:pic>
      </p:grpSp>
      <p:sp>
        <p:nvSpPr>
          <p:cNvPr id="24" name="speaker text">
            <a:extLst>
              <a:ext uri="{FF2B5EF4-FFF2-40B4-BE49-F238E27FC236}">
                <a16:creationId xmlns:a16="http://schemas.microsoft.com/office/drawing/2014/main" id="{3A209E74-D79D-BE74-D453-C76F9D43104B}"/>
              </a:ext>
            </a:extLst>
          </p:cNvPr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645452" y="4400588"/>
            <a:ext cx="6217920" cy="1533186"/>
          </a:xfrm>
        </p:spPr>
        <p:txBody>
          <a:bodyPr numCol="1">
            <a:norm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SzPct val="80000"/>
              <a:buFontTx/>
              <a:buNone/>
              <a:tabLst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/>
              <a:t>Speaker’s Name</a:t>
            </a:r>
            <a:br>
              <a:rPr lang="en-US"/>
            </a:br>
            <a:r>
              <a:rPr lang="en-US"/>
              <a:t>Speaker’s Job Title</a:t>
            </a:r>
            <a:br>
              <a:rPr lang="en-US"/>
            </a:br>
            <a:br>
              <a:rPr lang="en-US"/>
            </a:br>
            <a:r>
              <a:rPr lang="en-US"/>
              <a:t>Event Name</a:t>
            </a:r>
            <a:br>
              <a:rPr lang="en-US"/>
            </a:br>
            <a:r>
              <a:rPr lang="en-US"/>
              <a:t>Date</a:t>
            </a:r>
          </a:p>
        </p:txBody>
      </p:sp>
      <p:sp>
        <p:nvSpPr>
          <p:cNvPr id="25" name="subtitle">
            <a:extLst>
              <a:ext uri="{FF2B5EF4-FFF2-40B4-BE49-F238E27FC236}">
                <a16:creationId xmlns:a16="http://schemas.microsoft.com/office/drawing/2014/main" id="{CB37810F-BB70-4E0F-A055-1694DC1A4E8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5452" y="3030102"/>
            <a:ext cx="6957847" cy="402377"/>
          </a:xfrm>
        </p:spPr>
        <p:txBody>
          <a:bodyPr>
            <a:normAutofit/>
          </a:bodyPr>
          <a:lstStyle>
            <a:lvl1pPr marL="0" indent="0">
              <a:buNone/>
              <a:defRPr sz="24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26" name="title text">
            <a:extLst>
              <a:ext uri="{FF2B5EF4-FFF2-40B4-BE49-F238E27FC236}">
                <a16:creationId xmlns:a16="http://schemas.microsoft.com/office/drawing/2014/main" id="{33FA43E6-CEF5-689E-EA7B-8FF2A6BD01BC}"/>
              </a:ext>
            </a:extLst>
          </p:cNvPr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645452" y="1084881"/>
            <a:ext cx="6957847" cy="1891159"/>
          </a:xfrm>
        </p:spPr>
        <p:txBody>
          <a:bodyPr anchor="b">
            <a:normAutofit/>
          </a:bodyPr>
          <a:lstStyle>
            <a:lvl1pPr algn="l">
              <a:spcAft>
                <a:spcPts val="60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</a:t>
            </a:r>
          </a:p>
        </p:txBody>
      </p:sp>
      <p:pic>
        <p:nvPicPr>
          <p:cNvPr id="2" name="EPRI circle">
            <a:extLst>
              <a:ext uri="{FF2B5EF4-FFF2-40B4-BE49-F238E27FC236}">
                <a16:creationId xmlns:a16="http://schemas.microsoft.com/office/drawing/2014/main" id="{5B3636D6-B888-DA07-7304-1BB1F0C3E3C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71905" y="389847"/>
            <a:ext cx="3615656" cy="344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27745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ackground image">
            <a:extLst>
              <a:ext uri="{FF2B5EF4-FFF2-40B4-BE49-F238E27FC236}">
                <a16:creationId xmlns:a16="http://schemas.microsoft.com/office/drawing/2014/main" id="{CFC91837-166B-150E-620A-BA45B8ED0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15" name="blue overlay">
            <a:extLst>
              <a:ext uri="{FF2B5EF4-FFF2-40B4-BE49-F238E27FC236}">
                <a16:creationId xmlns:a16="http://schemas.microsoft.com/office/drawing/2014/main" id="{5B364F2F-6C23-6563-106C-04281A6C93C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6" name="icons &amp; copyright">
            <a:extLst>
              <a:ext uri="{FF2B5EF4-FFF2-40B4-BE49-F238E27FC236}">
                <a16:creationId xmlns:a16="http://schemas.microsoft.com/office/drawing/2014/main" id="{66F2B49F-CE72-398F-EEB8-ED3A4CC21079}"/>
              </a:ext>
            </a:extLst>
          </p:cNvPr>
          <p:cNvGrpSpPr/>
          <p:nvPr userDrawn="1"/>
        </p:nvGrpSpPr>
        <p:grpSpPr>
          <a:xfrm>
            <a:off x="338624" y="6181725"/>
            <a:ext cx="4435668" cy="542465"/>
            <a:chOff x="338624" y="6181725"/>
            <a:chExt cx="4435668" cy="542465"/>
          </a:xfrm>
        </p:grpSpPr>
        <p:sp>
          <p:nvSpPr>
            <p:cNvPr id="17" name="copyright">
              <a:extLst>
                <a:ext uri="{FF2B5EF4-FFF2-40B4-BE49-F238E27FC236}">
                  <a16:creationId xmlns:a16="http://schemas.microsoft.com/office/drawing/2014/main" id="{5762FB12-E80E-156F-7AC8-BCD03A9A1E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2610" y="6505633"/>
              <a:ext cx="2861682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rPr lang="en-US" sz="800">
                  <a:solidFill>
                    <a:schemeClr val="bg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© 2024 Electric Power Research Institute, Inc. All rights reserved.</a:t>
              </a:r>
            </a:p>
          </p:txBody>
        </p:sp>
        <p:sp>
          <p:nvSpPr>
            <p:cNvPr id="18" name="epri.com">
              <a:hlinkClick r:id="rId4"/>
              <a:extLst>
                <a:ext uri="{FF2B5EF4-FFF2-40B4-BE49-F238E27FC236}">
                  <a16:creationId xmlns:a16="http://schemas.microsoft.com/office/drawing/2014/main" id="{F01C36E6-89FC-536A-3951-F6A2915F995B}"/>
                </a:ext>
              </a:extLst>
            </p:cNvPr>
            <p:cNvSpPr txBox="1"/>
            <p:nvPr/>
          </p:nvSpPr>
          <p:spPr>
            <a:xfrm>
              <a:off x="338624" y="6462580"/>
              <a:ext cx="151066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b="1" spc="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www.epri.com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69AA640-1743-B12E-A08A-75B601DED5B1}"/>
                </a:ext>
              </a:extLst>
            </p:cNvPr>
            <p:cNvCxnSpPr/>
            <p:nvPr/>
          </p:nvCxnSpPr>
          <p:spPr bwMode="auto">
            <a:xfrm>
              <a:off x="1849289" y="6181725"/>
              <a:ext cx="0" cy="523415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20" name="Facebook icon">
              <a:hlinkClick r:id="rId5"/>
              <a:extLst>
                <a:ext uri="{FF2B5EF4-FFF2-40B4-BE49-F238E27FC236}">
                  <a16:creationId xmlns:a16="http://schemas.microsoft.com/office/drawing/2014/main" id="{C7D59FCA-EDE0-054A-9339-39062A7983A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1415" y="6277559"/>
              <a:ext cx="75579" cy="163755"/>
            </a:xfrm>
            <a:prstGeom prst="rect">
              <a:avLst/>
            </a:prstGeom>
          </p:spPr>
        </p:pic>
        <p:pic>
          <p:nvPicPr>
            <p:cNvPr id="21" name="X icon">
              <a:hlinkClick r:id="rId7"/>
              <a:extLst>
                <a:ext uri="{FF2B5EF4-FFF2-40B4-BE49-F238E27FC236}">
                  <a16:creationId xmlns:a16="http://schemas.microsoft.com/office/drawing/2014/main" id="{7C2AF711-5EF7-7698-659A-ADA6248010F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1028885" y="6303455"/>
              <a:ext cx="128164" cy="131013"/>
            </a:xfrm>
            <a:prstGeom prst="rect">
              <a:avLst/>
            </a:prstGeom>
          </p:spPr>
        </p:pic>
        <p:pic>
          <p:nvPicPr>
            <p:cNvPr id="22" name="LinkedIn icon">
              <a:hlinkClick r:id="rId10"/>
              <a:extLst>
                <a:ext uri="{FF2B5EF4-FFF2-40B4-BE49-F238E27FC236}">
                  <a16:creationId xmlns:a16="http://schemas.microsoft.com/office/drawing/2014/main" id="{4A43C534-DEA8-63FC-C178-659A27815C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4290" y="6284322"/>
              <a:ext cx="150229" cy="150229"/>
            </a:xfrm>
            <a:prstGeom prst="rect">
              <a:avLst/>
            </a:prstGeom>
          </p:spPr>
        </p:pic>
      </p:grpSp>
      <p:sp>
        <p:nvSpPr>
          <p:cNvPr id="24" name="speaker text">
            <a:extLst>
              <a:ext uri="{FF2B5EF4-FFF2-40B4-BE49-F238E27FC236}">
                <a16:creationId xmlns:a16="http://schemas.microsoft.com/office/drawing/2014/main" id="{EA5D5FD2-5920-C3CB-8CFF-DC28910152E8}"/>
              </a:ext>
            </a:extLst>
          </p:cNvPr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645452" y="4400588"/>
            <a:ext cx="6217920" cy="1533186"/>
          </a:xfrm>
        </p:spPr>
        <p:txBody>
          <a:bodyPr numCol="1">
            <a:norm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SzPct val="80000"/>
              <a:buFontTx/>
              <a:buNone/>
              <a:tabLst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/>
              <a:t>Speaker’s Name</a:t>
            </a:r>
            <a:br>
              <a:rPr lang="en-US"/>
            </a:br>
            <a:r>
              <a:rPr lang="en-US"/>
              <a:t>Speaker’s Job Title</a:t>
            </a:r>
            <a:br>
              <a:rPr lang="en-US"/>
            </a:br>
            <a:br>
              <a:rPr lang="en-US"/>
            </a:br>
            <a:r>
              <a:rPr lang="en-US"/>
              <a:t>Event Name</a:t>
            </a:r>
            <a:br>
              <a:rPr lang="en-US"/>
            </a:br>
            <a:r>
              <a:rPr lang="en-US"/>
              <a:t>Date</a:t>
            </a:r>
          </a:p>
        </p:txBody>
      </p:sp>
      <p:sp>
        <p:nvSpPr>
          <p:cNvPr id="25" name="subtitle">
            <a:extLst>
              <a:ext uri="{FF2B5EF4-FFF2-40B4-BE49-F238E27FC236}">
                <a16:creationId xmlns:a16="http://schemas.microsoft.com/office/drawing/2014/main" id="{DAE2E599-E511-97D7-0971-353127BCC4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5452" y="3030102"/>
            <a:ext cx="6957847" cy="402377"/>
          </a:xfrm>
        </p:spPr>
        <p:txBody>
          <a:bodyPr>
            <a:normAutofit/>
          </a:bodyPr>
          <a:lstStyle>
            <a:lvl1pPr marL="0" indent="0">
              <a:buNone/>
              <a:defRPr sz="24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26" name="title text">
            <a:extLst>
              <a:ext uri="{FF2B5EF4-FFF2-40B4-BE49-F238E27FC236}">
                <a16:creationId xmlns:a16="http://schemas.microsoft.com/office/drawing/2014/main" id="{E982FB38-9694-4115-599A-EB69527759A2}"/>
              </a:ext>
            </a:extLst>
          </p:cNvPr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645452" y="1084881"/>
            <a:ext cx="6957847" cy="1891159"/>
          </a:xfrm>
        </p:spPr>
        <p:txBody>
          <a:bodyPr anchor="b">
            <a:normAutofit/>
          </a:bodyPr>
          <a:lstStyle>
            <a:lvl1pPr algn="l">
              <a:spcAft>
                <a:spcPts val="60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</a:t>
            </a:r>
          </a:p>
        </p:txBody>
      </p:sp>
      <p:pic>
        <p:nvPicPr>
          <p:cNvPr id="2" name="EPRI circle">
            <a:extLst>
              <a:ext uri="{FF2B5EF4-FFF2-40B4-BE49-F238E27FC236}">
                <a16:creationId xmlns:a16="http://schemas.microsoft.com/office/drawing/2014/main" id="{9B083F23-AC0B-EA2A-8577-747D0C55C0CD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71905" y="389847"/>
            <a:ext cx="3615656" cy="344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23080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ener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ackground image">
            <a:extLst>
              <a:ext uri="{FF2B5EF4-FFF2-40B4-BE49-F238E27FC236}">
                <a16:creationId xmlns:a16="http://schemas.microsoft.com/office/drawing/2014/main" id="{020FB78A-2161-5ECA-E92E-31F163842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15" name="blue overlay">
            <a:extLst>
              <a:ext uri="{FF2B5EF4-FFF2-40B4-BE49-F238E27FC236}">
                <a16:creationId xmlns:a16="http://schemas.microsoft.com/office/drawing/2014/main" id="{FAD3CE2B-EA29-C8AA-DFA2-EC421D0C9E5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6" name="icons &amp; copyright">
            <a:extLst>
              <a:ext uri="{FF2B5EF4-FFF2-40B4-BE49-F238E27FC236}">
                <a16:creationId xmlns:a16="http://schemas.microsoft.com/office/drawing/2014/main" id="{1B40987F-DED8-8FAE-484C-F0C6A2C696B9}"/>
              </a:ext>
            </a:extLst>
          </p:cNvPr>
          <p:cNvGrpSpPr/>
          <p:nvPr userDrawn="1"/>
        </p:nvGrpSpPr>
        <p:grpSpPr>
          <a:xfrm>
            <a:off x="338624" y="6181725"/>
            <a:ext cx="4435668" cy="542465"/>
            <a:chOff x="338624" y="6181725"/>
            <a:chExt cx="4435668" cy="542465"/>
          </a:xfrm>
        </p:grpSpPr>
        <p:sp>
          <p:nvSpPr>
            <p:cNvPr id="17" name="copyright">
              <a:extLst>
                <a:ext uri="{FF2B5EF4-FFF2-40B4-BE49-F238E27FC236}">
                  <a16:creationId xmlns:a16="http://schemas.microsoft.com/office/drawing/2014/main" id="{9D35857E-D1F2-C206-9261-98B56E6522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2610" y="6505633"/>
              <a:ext cx="2861682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rPr lang="en-US" sz="800">
                  <a:solidFill>
                    <a:schemeClr val="bg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© 2024 Electric Power Research Institute, Inc. All rights reserved.</a:t>
              </a:r>
            </a:p>
          </p:txBody>
        </p:sp>
        <p:sp>
          <p:nvSpPr>
            <p:cNvPr id="18" name="epri.com">
              <a:hlinkClick r:id="rId4"/>
              <a:extLst>
                <a:ext uri="{FF2B5EF4-FFF2-40B4-BE49-F238E27FC236}">
                  <a16:creationId xmlns:a16="http://schemas.microsoft.com/office/drawing/2014/main" id="{E25D64C2-BF79-EAA3-3193-9879E499A7EC}"/>
                </a:ext>
              </a:extLst>
            </p:cNvPr>
            <p:cNvSpPr txBox="1"/>
            <p:nvPr/>
          </p:nvSpPr>
          <p:spPr>
            <a:xfrm>
              <a:off x="338624" y="6462580"/>
              <a:ext cx="151066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b="1" spc="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www.epri.com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21EE2C2-DD35-3460-A577-CB86E297D99C}"/>
                </a:ext>
              </a:extLst>
            </p:cNvPr>
            <p:cNvCxnSpPr/>
            <p:nvPr/>
          </p:nvCxnSpPr>
          <p:spPr bwMode="auto">
            <a:xfrm>
              <a:off x="1849289" y="6181725"/>
              <a:ext cx="0" cy="523415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20" name="Facebook icon">
              <a:hlinkClick r:id="rId5"/>
              <a:extLst>
                <a:ext uri="{FF2B5EF4-FFF2-40B4-BE49-F238E27FC236}">
                  <a16:creationId xmlns:a16="http://schemas.microsoft.com/office/drawing/2014/main" id="{2B859428-A33F-5E64-E10F-697315B6AF5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1415" y="6277559"/>
              <a:ext cx="75579" cy="163755"/>
            </a:xfrm>
            <a:prstGeom prst="rect">
              <a:avLst/>
            </a:prstGeom>
          </p:spPr>
        </p:pic>
        <p:pic>
          <p:nvPicPr>
            <p:cNvPr id="21" name="X icon">
              <a:hlinkClick r:id="rId7"/>
              <a:extLst>
                <a:ext uri="{FF2B5EF4-FFF2-40B4-BE49-F238E27FC236}">
                  <a16:creationId xmlns:a16="http://schemas.microsoft.com/office/drawing/2014/main" id="{4E5CE492-9E22-767D-48C6-03B71595E17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1028885" y="6303455"/>
              <a:ext cx="128164" cy="131013"/>
            </a:xfrm>
            <a:prstGeom prst="rect">
              <a:avLst/>
            </a:prstGeom>
          </p:spPr>
        </p:pic>
        <p:pic>
          <p:nvPicPr>
            <p:cNvPr id="22" name="LinkedIn icon">
              <a:hlinkClick r:id="rId10"/>
              <a:extLst>
                <a:ext uri="{FF2B5EF4-FFF2-40B4-BE49-F238E27FC236}">
                  <a16:creationId xmlns:a16="http://schemas.microsoft.com/office/drawing/2014/main" id="{C0E85798-1AFD-9F01-2921-0AFA897108B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4290" y="6284322"/>
              <a:ext cx="150229" cy="150229"/>
            </a:xfrm>
            <a:prstGeom prst="rect">
              <a:avLst/>
            </a:prstGeom>
          </p:spPr>
        </p:pic>
      </p:grpSp>
      <p:sp>
        <p:nvSpPr>
          <p:cNvPr id="24" name="speaker text">
            <a:extLst>
              <a:ext uri="{FF2B5EF4-FFF2-40B4-BE49-F238E27FC236}">
                <a16:creationId xmlns:a16="http://schemas.microsoft.com/office/drawing/2014/main" id="{D3921533-CAA0-812A-1AB1-D67ADB4FAD50}"/>
              </a:ext>
            </a:extLst>
          </p:cNvPr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645452" y="4400588"/>
            <a:ext cx="6217920" cy="1533186"/>
          </a:xfrm>
        </p:spPr>
        <p:txBody>
          <a:bodyPr numCol="1">
            <a:norm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SzPct val="80000"/>
              <a:buFontTx/>
              <a:buNone/>
              <a:tabLst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/>
              <a:t>Speaker’s Name</a:t>
            </a:r>
            <a:br>
              <a:rPr lang="en-US"/>
            </a:br>
            <a:r>
              <a:rPr lang="en-US"/>
              <a:t>Speaker’s Job Title</a:t>
            </a:r>
            <a:br>
              <a:rPr lang="en-US"/>
            </a:br>
            <a:br>
              <a:rPr lang="en-US"/>
            </a:br>
            <a:r>
              <a:rPr lang="en-US"/>
              <a:t>Event Name</a:t>
            </a:r>
            <a:br>
              <a:rPr lang="en-US"/>
            </a:br>
            <a:r>
              <a:rPr lang="en-US"/>
              <a:t>Date</a:t>
            </a:r>
          </a:p>
        </p:txBody>
      </p:sp>
      <p:sp>
        <p:nvSpPr>
          <p:cNvPr id="25" name="subtitle">
            <a:extLst>
              <a:ext uri="{FF2B5EF4-FFF2-40B4-BE49-F238E27FC236}">
                <a16:creationId xmlns:a16="http://schemas.microsoft.com/office/drawing/2014/main" id="{0CA200C2-5A7A-4C42-8FC0-1985E72DF48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5452" y="3030102"/>
            <a:ext cx="6957847" cy="402377"/>
          </a:xfrm>
        </p:spPr>
        <p:txBody>
          <a:bodyPr>
            <a:normAutofit/>
          </a:bodyPr>
          <a:lstStyle>
            <a:lvl1pPr marL="0" indent="0">
              <a:buNone/>
              <a:defRPr sz="24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26" name="title text">
            <a:extLst>
              <a:ext uri="{FF2B5EF4-FFF2-40B4-BE49-F238E27FC236}">
                <a16:creationId xmlns:a16="http://schemas.microsoft.com/office/drawing/2014/main" id="{ED30C69B-0C25-50A8-0789-2678925737C2}"/>
              </a:ext>
            </a:extLst>
          </p:cNvPr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645452" y="1084881"/>
            <a:ext cx="6957847" cy="1891159"/>
          </a:xfrm>
        </p:spPr>
        <p:txBody>
          <a:bodyPr anchor="b">
            <a:normAutofit/>
          </a:bodyPr>
          <a:lstStyle>
            <a:lvl1pPr algn="l">
              <a:spcAft>
                <a:spcPts val="60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</a:t>
            </a:r>
          </a:p>
        </p:txBody>
      </p:sp>
      <p:pic>
        <p:nvPicPr>
          <p:cNvPr id="2" name="EPRI circle">
            <a:extLst>
              <a:ext uri="{FF2B5EF4-FFF2-40B4-BE49-F238E27FC236}">
                <a16:creationId xmlns:a16="http://schemas.microsoft.com/office/drawing/2014/main" id="{5181B888-7332-A61C-8E6E-B93563071B5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71905" y="389847"/>
            <a:ext cx="3615656" cy="344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1838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PRI Title Slid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lue overlay">
            <a:extLst>
              <a:ext uri="{FF2B5EF4-FFF2-40B4-BE49-F238E27FC236}">
                <a16:creationId xmlns:a16="http://schemas.microsoft.com/office/drawing/2014/main" id="{B353821B-5806-80FD-107F-C999CA9451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5" name="icons &amp; copyright">
            <a:extLst>
              <a:ext uri="{FF2B5EF4-FFF2-40B4-BE49-F238E27FC236}">
                <a16:creationId xmlns:a16="http://schemas.microsoft.com/office/drawing/2014/main" id="{CE488C3C-A9A4-1D3C-13E1-50690F7DADDD}"/>
              </a:ext>
            </a:extLst>
          </p:cNvPr>
          <p:cNvGrpSpPr/>
          <p:nvPr userDrawn="1"/>
        </p:nvGrpSpPr>
        <p:grpSpPr>
          <a:xfrm>
            <a:off x="338624" y="6181725"/>
            <a:ext cx="4435668" cy="542465"/>
            <a:chOff x="338624" y="6181725"/>
            <a:chExt cx="4435668" cy="542465"/>
          </a:xfrm>
        </p:grpSpPr>
        <p:sp>
          <p:nvSpPr>
            <p:cNvPr id="6" name="copyright">
              <a:extLst>
                <a:ext uri="{FF2B5EF4-FFF2-40B4-BE49-F238E27FC236}">
                  <a16:creationId xmlns:a16="http://schemas.microsoft.com/office/drawing/2014/main" id="{562FCE10-BA5B-4C9E-1D7D-B71A43E706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2610" y="6505633"/>
              <a:ext cx="2861682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rPr lang="en-US" sz="800">
                  <a:solidFill>
                    <a:schemeClr val="bg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© 2024 Electric Power Research Institute, Inc. All rights reserved.</a:t>
              </a:r>
            </a:p>
          </p:txBody>
        </p:sp>
        <p:sp>
          <p:nvSpPr>
            <p:cNvPr id="7" name="epri.com">
              <a:hlinkClick r:id="rId3"/>
              <a:extLst>
                <a:ext uri="{FF2B5EF4-FFF2-40B4-BE49-F238E27FC236}">
                  <a16:creationId xmlns:a16="http://schemas.microsoft.com/office/drawing/2014/main" id="{B03686A8-94A0-05D2-388A-EAE6D10ADF1F}"/>
                </a:ext>
              </a:extLst>
            </p:cNvPr>
            <p:cNvSpPr txBox="1"/>
            <p:nvPr/>
          </p:nvSpPr>
          <p:spPr>
            <a:xfrm>
              <a:off x="338624" y="6462580"/>
              <a:ext cx="151066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b="1" spc="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www.epri.com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E0F9ADC-2052-3E8D-99D4-C94D0C624900}"/>
                </a:ext>
              </a:extLst>
            </p:cNvPr>
            <p:cNvCxnSpPr/>
            <p:nvPr/>
          </p:nvCxnSpPr>
          <p:spPr bwMode="auto">
            <a:xfrm>
              <a:off x="1849289" y="6181725"/>
              <a:ext cx="0" cy="523415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9" name="Facebook icon">
              <a:hlinkClick r:id="rId4"/>
              <a:extLst>
                <a:ext uri="{FF2B5EF4-FFF2-40B4-BE49-F238E27FC236}">
                  <a16:creationId xmlns:a16="http://schemas.microsoft.com/office/drawing/2014/main" id="{365C340B-BE95-041F-F1F3-45894DF223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1415" y="6277559"/>
              <a:ext cx="75579" cy="163755"/>
            </a:xfrm>
            <a:prstGeom prst="rect">
              <a:avLst/>
            </a:prstGeom>
          </p:spPr>
        </p:pic>
        <p:pic>
          <p:nvPicPr>
            <p:cNvPr id="10" name="X icon">
              <a:hlinkClick r:id="rId6"/>
              <a:extLst>
                <a:ext uri="{FF2B5EF4-FFF2-40B4-BE49-F238E27FC236}">
                  <a16:creationId xmlns:a16="http://schemas.microsoft.com/office/drawing/2014/main" id="{4672498D-AF42-75B6-A8A8-F4B36049A69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1028885" y="6303455"/>
              <a:ext cx="128164" cy="131013"/>
            </a:xfrm>
            <a:prstGeom prst="rect">
              <a:avLst/>
            </a:prstGeom>
          </p:spPr>
        </p:pic>
        <p:pic>
          <p:nvPicPr>
            <p:cNvPr id="11" name="LinkedIn icon">
              <a:hlinkClick r:id="rId9"/>
              <a:extLst>
                <a:ext uri="{FF2B5EF4-FFF2-40B4-BE49-F238E27FC236}">
                  <a16:creationId xmlns:a16="http://schemas.microsoft.com/office/drawing/2014/main" id="{2EF6D652-6A4B-3F8A-1D75-3AFBBEB49D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4290" y="6284322"/>
              <a:ext cx="150229" cy="150229"/>
            </a:xfrm>
            <a:prstGeom prst="rect">
              <a:avLst/>
            </a:prstGeom>
          </p:spPr>
        </p:pic>
      </p:grpSp>
      <p:sp>
        <p:nvSpPr>
          <p:cNvPr id="13" name="speaker text">
            <a:extLst>
              <a:ext uri="{FF2B5EF4-FFF2-40B4-BE49-F238E27FC236}">
                <a16:creationId xmlns:a16="http://schemas.microsoft.com/office/drawing/2014/main" id="{BF795B14-26A0-4BA4-590D-C2036A5E7F63}"/>
              </a:ext>
            </a:extLst>
          </p:cNvPr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645452" y="4400588"/>
            <a:ext cx="6217920" cy="1533186"/>
          </a:xfrm>
        </p:spPr>
        <p:txBody>
          <a:bodyPr numCol="1">
            <a:norm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SzPct val="80000"/>
              <a:buFontTx/>
              <a:buNone/>
              <a:tabLst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/>
              <a:t>Speaker’s Name</a:t>
            </a:r>
            <a:br>
              <a:rPr lang="en-US"/>
            </a:br>
            <a:r>
              <a:rPr lang="en-US"/>
              <a:t>Speaker’s Job Title</a:t>
            </a:r>
            <a:br>
              <a:rPr lang="en-US"/>
            </a:br>
            <a:br>
              <a:rPr lang="en-US"/>
            </a:br>
            <a:r>
              <a:rPr lang="en-US"/>
              <a:t>Event Name</a:t>
            </a:r>
            <a:br>
              <a:rPr lang="en-US"/>
            </a:br>
            <a:r>
              <a:rPr lang="en-US"/>
              <a:t>Date</a:t>
            </a:r>
          </a:p>
        </p:txBody>
      </p:sp>
      <p:sp>
        <p:nvSpPr>
          <p:cNvPr id="14" name="subtitle">
            <a:extLst>
              <a:ext uri="{FF2B5EF4-FFF2-40B4-BE49-F238E27FC236}">
                <a16:creationId xmlns:a16="http://schemas.microsoft.com/office/drawing/2014/main" id="{7BD98C25-08F2-3BB2-F03A-C28DAAEAA9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5452" y="3030102"/>
            <a:ext cx="6957847" cy="402377"/>
          </a:xfrm>
        </p:spPr>
        <p:txBody>
          <a:bodyPr>
            <a:normAutofit/>
          </a:bodyPr>
          <a:lstStyle>
            <a:lvl1pPr marL="0" indent="0">
              <a:buNone/>
              <a:defRPr sz="24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15" name="title text">
            <a:extLst>
              <a:ext uri="{FF2B5EF4-FFF2-40B4-BE49-F238E27FC236}">
                <a16:creationId xmlns:a16="http://schemas.microsoft.com/office/drawing/2014/main" id="{6041FC6F-34C0-0171-8EF5-5AA721FA5934}"/>
              </a:ext>
            </a:extLst>
          </p:cNvPr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645452" y="1084881"/>
            <a:ext cx="6957847" cy="1891159"/>
          </a:xfrm>
        </p:spPr>
        <p:txBody>
          <a:bodyPr anchor="b">
            <a:normAutofit/>
          </a:bodyPr>
          <a:lstStyle>
            <a:lvl1pPr algn="l">
              <a:spcAft>
                <a:spcPts val="60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37683977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182563"/>
            <a:ext cx="11430000" cy="731520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1005840"/>
            <a:ext cx="11430000" cy="53949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600557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Highligh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182563"/>
            <a:ext cx="11430000" cy="731520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1005840"/>
            <a:ext cx="11430000" cy="484632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4FAA409-EC2B-4245-BB55-6C0CC85D75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5125" y="5943600"/>
            <a:ext cx="11430000" cy="548640"/>
          </a:xfrm>
          <a:solidFill>
            <a:srgbClr val="0040C0"/>
          </a:solidFill>
        </p:spPr>
        <p:txBody>
          <a:bodyPr anchor="ctr">
            <a:normAutofit/>
          </a:bodyPr>
          <a:lstStyle>
            <a:lvl1pPr marL="0" indent="0" algn="ctr">
              <a:spcAft>
                <a:spcPts val="0"/>
              </a:spcAft>
              <a:buNone/>
              <a:defRPr sz="2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3584732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with Highligh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3E03F-F02F-4FA3-91CB-67CB14095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182563"/>
            <a:ext cx="11430000" cy="7315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7D7085-5105-4024-BD3C-F69FB71287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5760" y="5943600"/>
            <a:ext cx="11430000" cy="548640"/>
          </a:xfrm>
          <a:solidFill>
            <a:srgbClr val="0040C0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 marL="28733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6450713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182563"/>
            <a:ext cx="11430000" cy="7315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0386440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182563"/>
            <a:ext cx="11430000" cy="7315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5760" y="1005840"/>
            <a:ext cx="5577840" cy="539496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005840"/>
            <a:ext cx="5577840" cy="539496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1458707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s with Highligh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182563"/>
            <a:ext cx="11430000" cy="7315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5760" y="1005840"/>
            <a:ext cx="5577840" cy="484632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005840"/>
            <a:ext cx="5577840" cy="484632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406BC8-8ED2-4FB9-9CC1-C26081116C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5760" y="5943600"/>
            <a:ext cx="11430000" cy="548640"/>
          </a:xfrm>
          <a:solidFill>
            <a:srgbClr val="0040C0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 marL="28733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057402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182880"/>
            <a:ext cx="11430000" cy="73152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" y="1005840"/>
            <a:ext cx="5577840" cy="639762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5760" y="1737360"/>
            <a:ext cx="5577840" cy="466344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005840"/>
            <a:ext cx="5577840" cy="639762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19" y="1737360"/>
            <a:ext cx="5577840" cy="466344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4513502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958097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s with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0ADDE39-D9ED-4DF4-B1E5-C884C95AC52C}"/>
              </a:ext>
            </a:extLst>
          </p:cNvPr>
          <p:cNvSpPr/>
          <p:nvPr/>
        </p:nvSpPr>
        <p:spPr bwMode="auto">
          <a:xfrm>
            <a:off x="6096000" y="102457"/>
            <a:ext cx="6096000" cy="6572979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innerShdw blurRad="431800" dist="50800" dir="10800000">
              <a:prstClr val="black">
                <a:alpha val="50000"/>
              </a:prstClr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28DBAF-C657-4893-B3F8-CA7915C5EF2A}"/>
              </a:ext>
            </a:extLst>
          </p:cNvPr>
          <p:cNvSpPr/>
          <p:nvPr/>
        </p:nvSpPr>
        <p:spPr bwMode="auto">
          <a:xfrm>
            <a:off x="6230867" y="242761"/>
            <a:ext cx="5793898" cy="6295604"/>
          </a:xfrm>
          <a:prstGeom prst="rect">
            <a:avLst/>
          </a:prstGeom>
          <a:noFill/>
          <a:ln w="127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61A130-D3A2-4741-98F0-78A9FBA9C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182563"/>
            <a:ext cx="5339301" cy="11592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42C4622-94B6-44D4-A6B7-3ABD2A3DA0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5760" y="1749288"/>
            <a:ext cx="5501235" cy="4651512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FA936AF-75D5-4131-8412-21BBADB7B7A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420678" y="1749288"/>
            <a:ext cx="5375081" cy="4651512"/>
          </a:xfrm>
        </p:spPr>
        <p:txBody>
          <a:bodyPr>
            <a:normAutofit/>
          </a:bodyPr>
          <a:lstStyle>
            <a:lvl1pPr>
              <a:buClr>
                <a:schemeClr val="bg1"/>
              </a:buClr>
              <a:defRPr sz="24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0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0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0587928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wo Columns with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0ADDE39-D9ED-4DF4-B1E5-C884C95AC52C}"/>
              </a:ext>
            </a:extLst>
          </p:cNvPr>
          <p:cNvSpPr/>
          <p:nvPr/>
        </p:nvSpPr>
        <p:spPr bwMode="auto">
          <a:xfrm>
            <a:off x="0" y="102457"/>
            <a:ext cx="6096000" cy="6572979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innerShdw blurRad="431800" dist="50800" dir="10800000">
              <a:prstClr val="black">
                <a:alpha val="50000"/>
              </a:prstClr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94B0ED0-AA7A-498C-AD8A-0B253F572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0678" y="182563"/>
            <a:ext cx="5339301" cy="11592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7646DC3-E2A5-4F68-86AC-14EB8BC340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20678" y="1749288"/>
            <a:ext cx="5339301" cy="4651512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6F6667A-CB20-4940-A3BF-E7F481E3E50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60459" y="1749288"/>
            <a:ext cx="5375081" cy="4651512"/>
          </a:xfrm>
        </p:spPr>
        <p:txBody>
          <a:bodyPr>
            <a:normAutofit/>
          </a:bodyPr>
          <a:lstStyle>
            <a:lvl1pPr>
              <a:buClr>
                <a:schemeClr val="bg1"/>
              </a:buClr>
              <a:defRPr sz="24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0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0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1114643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wo Columns with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0ADDE39-D9ED-4DF4-B1E5-C884C95AC52C}"/>
              </a:ext>
            </a:extLst>
          </p:cNvPr>
          <p:cNvSpPr/>
          <p:nvPr/>
        </p:nvSpPr>
        <p:spPr bwMode="auto">
          <a:xfrm>
            <a:off x="6096000" y="102457"/>
            <a:ext cx="6096000" cy="657297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innerShdw blurRad="431800" dist="50800" dir="10800000">
              <a:schemeClr val="tx2">
                <a:lumMod val="60000"/>
                <a:lumOff val="40000"/>
                <a:alpha val="50000"/>
              </a:schemeClr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28DBAF-C657-4893-B3F8-CA7915C5EF2A}"/>
              </a:ext>
            </a:extLst>
          </p:cNvPr>
          <p:cNvSpPr/>
          <p:nvPr/>
        </p:nvSpPr>
        <p:spPr bwMode="auto">
          <a:xfrm>
            <a:off x="6230867" y="242761"/>
            <a:ext cx="5793898" cy="6295604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00E9EE-67EE-4D59-B1FB-C22C06206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182563"/>
            <a:ext cx="5339301" cy="11592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3C68E99-DB4B-4542-AF5C-FDB1D78A06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5760" y="1749288"/>
            <a:ext cx="5501235" cy="4651512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798B35B-0B31-4DBE-AE41-6C369DD35675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68995" y="1749288"/>
            <a:ext cx="5501235" cy="4651512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4742565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wo Columns with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582204D-AA59-4281-B094-CDB0E6D6948A}"/>
              </a:ext>
            </a:extLst>
          </p:cNvPr>
          <p:cNvSpPr/>
          <p:nvPr/>
        </p:nvSpPr>
        <p:spPr bwMode="auto">
          <a:xfrm>
            <a:off x="0" y="102457"/>
            <a:ext cx="6096000" cy="657297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innerShdw blurRad="431800" dist="50800" dir="10800000">
              <a:schemeClr val="tx2">
                <a:lumMod val="60000"/>
                <a:lumOff val="40000"/>
                <a:alpha val="50000"/>
              </a:schemeClr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F1E9CB-7558-4122-A62E-9942A0DBBB65}"/>
              </a:ext>
            </a:extLst>
          </p:cNvPr>
          <p:cNvSpPr/>
          <p:nvPr/>
        </p:nvSpPr>
        <p:spPr bwMode="auto">
          <a:xfrm>
            <a:off x="134867" y="242761"/>
            <a:ext cx="5793898" cy="6295604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75E6752-5F59-4508-8F3C-FF9D1B047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8995" y="182563"/>
            <a:ext cx="5501235" cy="11592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A977035-A32B-4655-A3B4-502342320F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5760" y="1749288"/>
            <a:ext cx="5501235" cy="4651512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ACBB8F7-81EE-4B65-A5E7-C39C5D0E3C8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68995" y="1749288"/>
            <a:ext cx="5501235" cy="4651512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4913158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Two Columns with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0ADDE39-D9ED-4DF4-B1E5-C884C95AC52C}"/>
              </a:ext>
            </a:extLst>
          </p:cNvPr>
          <p:cNvSpPr/>
          <p:nvPr/>
        </p:nvSpPr>
        <p:spPr bwMode="auto">
          <a:xfrm>
            <a:off x="6096000" y="102457"/>
            <a:ext cx="6096000" cy="657297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innerShdw blurRad="431800" dist="50800" dir="10800000">
              <a:schemeClr val="bg1">
                <a:lumMod val="65000"/>
                <a:alpha val="50000"/>
              </a:schemeClr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28DBAF-C657-4893-B3F8-CA7915C5EF2A}"/>
              </a:ext>
            </a:extLst>
          </p:cNvPr>
          <p:cNvSpPr/>
          <p:nvPr/>
        </p:nvSpPr>
        <p:spPr bwMode="auto">
          <a:xfrm>
            <a:off x="6230867" y="242761"/>
            <a:ext cx="5793898" cy="6295604"/>
          </a:xfrm>
          <a:prstGeom prst="rect">
            <a:avLst/>
          </a:prstGeom>
          <a:noFill/>
          <a:ln w="127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EC10187-5F99-4C76-A9CB-1D435648E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8995" y="182563"/>
            <a:ext cx="5339301" cy="115922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0322DE9-A995-49C6-AB11-26EBFBE58EF8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68995" y="1749288"/>
            <a:ext cx="5501235" cy="4651512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284C2FD-77F4-4CA6-B013-4AF023D22F6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367748" y="1749288"/>
            <a:ext cx="5375081" cy="4651512"/>
          </a:xfrm>
        </p:spPr>
        <p:txBody>
          <a:bodyPr>
            <a:normAutofit/>
          </a:bodyPr>
          <a:lstStyle>
            <a:lvl1pPr>
              <a:buClr>
                <a:schemeClr val="bg1"/>
              </a:buClr>
              <a:defRPr sz="24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0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0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286769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0ADDE39-D9ED-4DF4-B1E5-C884C95AC52C}"/>
              </a:ext>
            </a:extLst>
          </p:cNvPr>
          <p:cNvSpPr/>
          <p:nvPr/>
        </p:nvSpPr>
        <p:spPr bwMode="auto">
          <a:xfrm>
            <a:off x="0" y="906308"/>
            <a:ext cx="4071169" cy="5769128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7DE2BCA-D966-4BA4-98A1-F55CD4BEB28B}"/>
              </a:ext>
            </a:extLst>
          </p:cNvPr>
          <p:cNvSpPr/>
          <p:nvPr/>
        </p:nvSpPr>
        <p:spPr bwMode="auto">
          <a:xfrm>
            <a:off x="4065024" y="906308"/>
            <a:ext cx="4071169" cy="5769128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C36B46-B989-40E8-92AD-90AFDD95A969}"/>
              </a:ext>
            </a:extLst>
          </p:cNvPr>
          <p:cNvSpPr/>
          <p:nvPr/>
        </p:nvSpPr>
        <p:spPr bwMode="auto">
          <a:xfrm>
            <a:off x="8120831" y="906308"/>
            <a:ext cx="4071169" cy="576912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3E401EC-CFA2-4017-97FF-996967417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182880"/>
            <a:ext cx="11430000" cy="73152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17807F-D435-3748-B68A-6F2BCBE2BD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4320" y="1188720"/>
            <a:ext cx="3474720" cy="5212080"/>
          </a:xfrm>
        </p:spPr>
        <p:txBody>
          <a:bodyPr>
            <a:normAutofit/>
          </a:bodyPr>
          <a:lstStyle>
            <a:lvl1pPr>
              <a:buClr>
                <a:schemeClr val="bg1"/>
              </a:buClr>
              <a:defRPr sz="24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0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0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5B9D1C1-137F-2449-9605-5A885723D22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58640" y="1188720"/>
            <a:ext cx="3474720" cy="5212080"/>
          </a:xfrm>
        </p:spPr>
        <p:txBody>
          <a:bodyPr>
            <a:normAutofit/>
          </a:bodyPr>
          <a:lstStyle>
            <a:lvl1pPr>
              <a:buClr>
                <a:schemeClr val="bg1"/>
              </a:buClr>
              <a:defRPr sz="24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0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0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015B7FF-8AE1-7840-8A12-38421A00C9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412480" y="1188720"/>
            <a:ext cx="3474720" cy="5212080"/>
          </a:xfrm>
        </p:spPr>
        <p:txBody>
          <a:bodyPr>
            <a:normAutofit/>
          </a:bodyPr>
          <a:lstStyle>
            <a:lvl1pPr>
              <a:buClr>
                <a:schemeClr val="bg1"/>
              </a:buClr>
              <a:defRPr sz="24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0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0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631399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B12540B-7B8C-4538-9553-857173998AE4}"/>
              </a:ext>
            </a:extLst>
          </p:cNvPr>
          <p:cNvSpPr/>
          <p:nvPr/>
        </p:nvSpPr>
        <p:spPr bwMode="auto">
          <a:xfrm>
            <a:off x="0" y="102457"/>
            <a:ext cx="12192000" cy="6572979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182563"/>
            <a:ext cx="11430000" cy="731520"/>
          </a:xfrm>
        </p:spPr>
        <p:txBody>
          <a:bodyPr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1005840"/>
            <a:ext cx="11430000" cy="539496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5536945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5DAEE8-1A37-EBB5-4503-B6013CD4C1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Rectangle 35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0" y="2712785"/>
            <a:ext cx="12192000" cy="1626781"/>
          </a:xfrm>
          <a:ln>
            <a:noFill/>
          </a:ln>
        </p:spPr>
        <p:txBody>
          <a:bodyPr anchor="ctr">
            <a:normAutofit/>
          </a:bodyPr>
          <a:lstStyle>
            <a:lvl1pPr algn="ctr">
              <a:spcAft>
                <a:spcPts val="600"/>
              </a:spcAft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SECTION TITLE STYLE</a:t>
            </a:r>
          </a:p>
        </p:txBody>
      </p:sp>
    </p:spTree>
    <p:extLst>
      <p:ext uri="{BB962C8B-B14F-4D97-AF65-F5344CB8AC3E}">
        <p14:creationId xmlns:p14="http://schemas.microsoft.com/office/powerpoint/2010/main" val="2899201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lide Divers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collage of people's faces&#10;&#10;Description automatically generated">
            <a:extLst>
              <a:ext uri="{FF2B5EF4-FFF2-40B4-BE49-F238E27FC236}">
                <a16:creationId xmlns:a16="http://schemas.microsoft.com/office/drawing/2014/main" id="{6BDEEAC0-66B1-2C60-7D57-F213363744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77678F2-5771-717F-BFB4-E78D42F060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icons &amp; copyright">
            <a:extLst>
              <a:ext uri="{FF2B5EF4-FFF2-40B4-BE49-F238E27FC236}">
                <a16:creationId xmlns:a16="http://schemas.microsoft.com/office/drawing/2014/main" id="{24FB9A3B-E2B7-F2A3-28BA-065ADF6ADD06}"/>
              </a:ext>
            </a:extLst>
          </p:cNvPr>
          <p:cNvGrpSpPr/>
          <p:nvPr userDrawn="1"/>
        </p:nvGrpSpPr>
        <p:grpSpPr>
          <a:xfrm>
            <a:off x="338624" y="6181725"/>
            <a:ext cx="4435668" cy="542465"/>
            <a:chOff x="338624" y="6181725"/>
            <a:chExt cx="4435668" cy="542465"/>
          </a:xfrm>
        </p:grpSpPr>
        <p:sp>
          <p:nvSpPr>
            <p:cNvPr id="4" name="copyright">
              <a:extLst>
                <a:ext uri="{FF2B5EF4-FFF2-40B4-BE49-F238E27FC236}">
                  <a16:creationId xmlns:a16="http://schemas.microsoft.com/office/drawing/2014/main" id="{B67527DF-69D4-B579-D17F-3B8A09F8EA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2610" y="6505633"/>
              <a:ext cx="2861682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rPr lang="en-US" sz="800"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© 2024 Electric Power Research Institute, Inc. All rights reserved.</a:t>
              </a:r>
            </a:p>
          </p:txBody>
        </p:sp>
        <p:sp>
          <p:nvSpPr>
            <p:cNvPr id="5" name="epri.com">
              <a:hlinkClick r:id="rId4"/>
              <a:extLst>
                <a:ext uri="{FF2B5EF4-FFF2-40B4-BE49-F238E27FC236}">
                  <a16:creationId xmlns:a16="http://schemas.microsoft.com/office/drawing/2014/main" id="{13C65919-436C-492E-C110-4C815A4AC0B6}"/>
                </a:ext>
              </a:extLst>
            </p:cNvPr>
            <p:cNvSpPr txBox="1"/>
            <p:nvPr/>
          </p:nvSpPr>
          <p:spPr>
            <a:xfrm>
              <a:off x="338624" y="6462580"/>
              <a:ext cx="151066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b="1" spc="200" baseline="0">
                  <a:solidFill>
                    <a:schemeClr val="bg1"/>
                  </a:solidFill>
                  <a:latin typeface="Century Gothic" panose="020B0502020202020204" pitchFamily="34" charset="0"/>
                </a:rPr>
                <a:t>www.epri.com</a:t>
              </a: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CD516A25-BAB7-B6BA-8446-F279AE1EAEF2}"/>
                </a:ext>
              </a:extLst>
            </p:cNvPr>
            <p:cNvCxnSpPr/>
            <p:nvPr/>
          </p:nvCxnSpPr>
          <p:spPr bwMode="auto">
            <a:xfrm>
              <a:off x="1849289" y="6181725"/>
              <a:ext cx="0" cy="523415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7" name="Facebook icon">
              <a:hlinkClick r:id="rId5"/>
              <a:extLst>
                <a:ext uri="{FF2B5EF4-FFF2-40B4-BE49-F238E27FC236}">
                  <a16:creationId xmlns:a16="http://schemas.microsoft.com/office/drawing/2014/main" id="{6AB19718-D8D2-07C5-7FC2-E1327EA612C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1415" y="6277559"/>
              <a:ext cx="75579" cy="163755"/>
            </a:xfrm>
            <a:prstGeom prst="rect">
              <a:avLst/>
            </a:prstGeom>
          </p:spPr>
        </p:pic>
        <p:pic>
          <p:nvPicPr>
            <p:cNvPr id="9" name="X icon">
              <a:hlinkClick r:id="rId7"/>
              <a:extLst>
                <a:ext uri="{FF2B5EF4-FFF2-40B4-BE49-F238E27FC236}">
                  <a16:creationId xmlns:a16="http://schemas.microsoft.com/office/drawing/2014/main" id="{5EEEC7E6-F54A-A41B-5571-A54645DB97C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1028885" y="6303455"/>
              <a:ext cx="128164" cy="131013"/>
            </a:xfrm>
            <a:prstGeom prst="rect">
              <a:avLst/>
            </a:prstGeom>
          </p:spPr>
        </p:pic>
        <p:pic>
          <p:nvPicPr>
            <p:cNvPr id="17" name="LinkedIn icon">
              <a:hlinkClick r:id="rId10"/>
              <a:extLst>
                <a:ext uri="{FF2B5EF4-FFF2-40B4-BE49-F238E27FC236}">
                  <a16:creationId xmlns:a16="http://schemas.microsoft.com/office/drawing/2014/main" id="{F406FCCA-87B9-BDB0-DB6A-BD19762543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4290" y="6284322"/>
              <a:ext cx="150229" cy="150229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A9CBC3EA-20E5-85B5-BEAA-C6AABA8CF7CD}"/>
              </a:ext>
            </a:extLst>
          </p:cNvPr>
          <p:cNvSpPr txBox="1"/>
          <p:nvPr userDrawn="1"/>
        </p:nvSpPr>
        <p:spPr>
          <a:xfrm>
            <a:off x="0" y="3284919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3600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TOGETHER…SHAPING THE FUTURE OF ENERGY</a:t>
            </a:r>
            <a:r>
              <a:rPr lang="en-US" sz="3600" b="1" i="0" baseline="30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®</a:t>
            </a:r>
            <a:endParaRPr lang="en-US" sz="3200" b="1" baseline="30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452762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5" Type="http://schemas.openxmlformats.org/officeDocument/2006/relationships/slideLayout" Target="../slideLayouts/slideLayout51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2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slideLayout" Target="../slideLayouts/slideLayout49.xml"/><Relationship Id="rId28" Type="http://schemas.openxmlformats.org/officeDocument/2006/relationships/image" Target="../media/image30.svg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slideLayout" Target="../slideLayouts/slideLayout48.xml"/><Relationship Id="rId27" Type="http://schemas.openxmlformats.org/officeDocument/2006/relationships/image" Target="../media/image2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slideLayout" Target="../slideLayouts/slideLayout69.xml"/><Relationship Id="rId26" Type="http://schemas.microsoft.com/office/2007/relationships/hdphoto" Target="../media/hdphoto1.wdp"/><Relationship Id="rId3" Type="http://schemas.openxmlformats.org/officeDocument/2006/relationships/slideLayout" Target="../slideLayouts/slideLayout54.xml"/><Relationship Id="rId21" Type="http://schemas.openxmlformats.org/officeDocument/2006/relationships/slideLayout" Target="../slideLayouts/slideLayout72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slideLayout" Target="../slideLayouts/slideLayout68.xml"/><Relationship Id="rId25" Type="http://schemas.openxmlformats.org/officeDocument/2006/relationships/image" Target="../media/image35.png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71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23" Type="http://schemas.openxmlformats.org/officeDocument/2006/relationships/slideLayout" Target="../slideLayouts/slideLayout74.xml"/><Relationship Id="rId28" Type="http://schemas.openxmlformats.org/officeDocument/2006/relationships/image" Target="../media/image33.svg"/><Relationship Id="rId10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70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Relationship Id="rId22" Type="http://schemas.openxmlformats.org/officeDocument/2006/relationships/slideLayout" Target="../slideLayouts/slideLayout73.xml"/><Relationship Id="rId27" Type="http://schemas.openxmlformats.org/officeDocument/2006/relationships/image" Target="../media/image3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1">
            <a:extLst>
              <a:ext uri="{FF2B5EF4-FFF2-40B4-BE49-F238E27FC236}">
                <a16:creationId xmlns:a16="http://schemas.microsoft.com/office/drawing/2014/main" id="{5DF57B04-D6F9-4D53-867D-F4768956F1F6}"/>
              </a:ext>
            </a:extLst>
          </p:cNvPr>
          <p:cNvSpPr/>
          <p:nvPr/>
        </p:nvSpPr>
        <p:spPr>
          <a:xfrm>
            <a:off x="0" y="6675437"/>
            <a:ext cx="12192000" cy="1841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65760" y="182563"/>
            <a:ext cx="11460480" cy="731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65760" y="1005840"/>
            <a:ext cx="11460480" cy="5516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Box 47"/>
          <p:cNvSpPr txBox="1">
            <a:spLocks noChangeArrowheads="1"/>
          </p:cNvSpPr>
          <p:nvPr/>
        </p:nvSpPr>
        <p:spPr bwMode="auto">
          <a:xfrm>
            <a:off x="4656903" y="6659790"/>
            <a:ext cx="286168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8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© 2025 Electric Power Research Institute, Inc. All rights reserved.</a:t>
            </a:r>
          </a:p>
        </p:txBody>
      </p:sp>
      <p:sp>
        <p:nvSpPr>
          <p:cNvPr id="1060" name="Text Box 36"/>
          <p:cNvSpPr txBox="1">
            <a:spLocks noChangeArrowheads="1"/>
          </p:cNvSpPr>
          <p:nvPr/>
        </p:nvSpPr>
        <p:spPr bwMode="auto">
          <a:xfrm>
            <a:off x="81280" y="6659790"/>
            <a:ext cx="81068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ts val="0"/>
              </a:spcBef>
            </a:pPr>
            <a:fld id="{324FBA8B-C479-4BF9-A515-8ED623D42A4A}" type="slidenum">
              <a:rPr lang="en-US" sz="800">
                <a:solidFill>
                  <a:schemeClr val="tx1">
                    <a:lumMod val="50000"/>
                    <a:lumOff val="50000"/>
                  </a:schemeClr>
                </a:solidFill>
              </a:rPr>
              <a:pPr algn="l">
                <a:spcBef>
                  <a:spcPts val="0"/>
                </a:spcBef>
              </a:pPr>
              <a:t>‹#›</a:t>
            </a:fld>
            <a:endParaRPr lang="en-US" sz="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 rot="5400000" flipH="1">
            <a:off x="6044268" y="-6044268"/>
            <a:ext cx="103465" cy="12192001"/>
          </a:xfrm>
          <a:prstGeom prst="rect">
            <a:avLst/>
          </a:prstGeom>
          <a:solidFill>
            <a:srgbClr val="004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219075" marR="0" indent="-219075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AD1C04C-FF14-E24F-BEA1-4C27E3938429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1533578" y="6719007"/>
            <a:ext cx="570318" cy="11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865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17" r:id="rId5"/>
    <p:sldLayoutId id="2147483757" r:id="rId6"/>
    <p:sldLayoutId id="2147483758" r:id="rId7"/>
    <p:sldLayoutId id="2147483755" r:id="rId8"/>
    <p:sldLayoutId id="2147483759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  <p:sldLayoutId id="2147483718" r:id="rId18"/>
    <p:sldLayoutId id="2147483743" r:id="rId19"/>
    <p:sldLayoutId id="2147483744" r:id="rId20"/>
    <p:sldLayoutId id="2147483745" r:id="rId21"/>
    <p:sldLayoutId id="2147483754" r:id="rId22"/>
    <p:sldLayoutId id="2147483742" r:id="rId23"/>
    <p:sldLayoutId id="2147483747" r:id="rId24"/>
    <p:sldLayoutId id="2147483715" r:id="rId25"/>
    <p:sldLayoutId id="2147483753" r:id="rId26"/>
  </p:sldLayoutIdLst>
  <p:txStyles>
    <p:titleStyle>
      <a:lvl1pPr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2pPr>
      <a:lvl3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3pPr>
      <a:lvl4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4pPr>
      <a:lvl5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9pPr>
    </p:titleStyle>
    <p:bodyStyle>
      <a:lvl1pPr marL="231775" indent="-231775" algn="l" rtl="0" eaLnBrk="1" fontAlgn="base" hangingPunct="1">
        <a:lnSpc>
          <a:spcPct val="100000"/>
        </a:lnSpc>
        <a:spcBef>
          <a:spcPct val="0"/>
        </a:spcBef>
        <a:spcAft>
          <a:spcPts val="600"/>
        </a:spcAft>
        <a:buClr>
          <a:schemeClr val="tx2">
            <a:lumMod val="60000"/>
            <a:lumOff val="40000"/>
          </a:schemeClr>
        </a:buClr>
        <a:buSzPct val="80000"/>
        <a:buFont typeface="Wingdings" panose="05000000000000000000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566738" indent="-279400" algn="l" rtl="0" eaLnBrk="1" fontAlgn="base" hangingPunct="1">
        <a:lnSpc>
          <a:spcPct val="100000"/>
        </a:lnSpc>
        <a:spcBef>
          <a:spcPct val="0"/>
        </a:spcBef>
        <a:spcAft>
          <a:spcPts val="600"/>
        </a:spcAft>
        <a:buClr>
          <a:schemeClr val="tx2">
            <a:lumMod val="60000"/>
            <a:lumOff val="40000"/>
          </a:schemeClr>
        </a:buClr>
        <a:buSzPct val="80000"/>
        <a:buChar char="–"/>
        <a:defRPr sz="2800">
          <a:solidFill>
            <a:schemeClr val="tx1"/>
          </a:solidFill>
          <a:latin typeface="+mn-lt"/>
        </a:defRPr>
      </a:lvl2pPr>
      <a:lvl3pPr marL="855663" indent="-223838" algn="l" rtl="0" eaLnBrk="1" fontAlgn="base" hangingPunct="1">
        <a:lnSpc>
          <a:spcPct val="100000"/>
        </a:lnSpc>
        <a:spcBef>
          <a:spcPct val="0"/>
        </a:spcBef>
        <a:spcAft>
          <a:spcPts val="600"/>
        </a:spcAft>
        <a:buClr>
          <a:schemeClr val="tx2">
            <a:lumMod val="60000"/>
            <a:lumOff val="40000"/>
          </a:schemeClr>
        </a:buClr>
        <a:buSzPct val="80000"/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</a:defRPr>
      </a:lvl3pPr>
      <a:lvl4pPr marL="1262063" indent="-288925" algn="l" rtl="0" eaLnBrk="1" fontAlgn="base" hangingPunct="1">
        <a:lnSpc>
          <a:spcPct val="100000"/>
        </a:lnSpc>
        <a:spcBef>
          <a:spcPct val="0"/>
        </a:spcBef>
        <a:spcAft>
          <a:spcPts val="600"/>
        </a:spcAft>
        <a:buClr>
          <a:schemeClr val="tx2">
            <a:lumMod val="60000"/>
            <a:lumOff val="40000"/>
          </a:schemeClr>
        </a:buClr>
        <a:buSzPct val="80000"/>
        <a:buChar char="–"/>
        <a:defRPr sz="2800">
          <a:solidFill>
            <a:schemeClr val="tx1"/>
          </a:solidFill>
          <a:latin typeface="+mn-lt"/>
        </a:defRPr>
      </a:lvl4pPr>
      <a:lvl5pPr marL="1538288" indent="-225425" algn="l" rtl="0" eaLnBrk="1" fontAlgn="base" hangingPunct="1">
        <a:lnSpc>
          <a:spcPct val="100000"/>
        </a:lnSpc>
        <a:spcBef>
          <a:spcPct val="0"/>
        </a:spcBef>
        <a:spcAft>
          <a:spcPts val="600"/>
        </a:spcAft>
        <a:buClr>
          <a:schemeClr val="tx2">
            <a:lumMod val="60000"/>
            <a:lumOff val="40000"/>
          </a:schemeClr>
        </a:buClr>
        <a:buSzPct val="80000"/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</a:defRPr>
      </a:lvl5pPr>
      <a:lvl6pPr marL="1944688" indent="-174625" algn="l" rtl="0" eaLnBrk="1" fontAlgn="base" hangingPunct="1">
        <a:lnSpc>
          <a:spcPct val="95000"/>
        </a:lnSpc>
        <a:spcBef>
          <a:spcPct val="0"/>
        </a:spcBef>
        <a:spcAft>
          <a:spcPct val="25000"/>
        </a:spcAft>
        <a:buChar char="•"/>
        <a:defRPr sz="2400">
          <a:solidFill>
            <a:srgbClr val="000000"/>
          </a:solidFill>
          <a:latin typeface="+mn-lt"/>
        </a:defRPr>
      </a:lvl6pPr>
      <a:lvl7pPr marL="2401888" indent="-174625" algn="l" rtl="0" eaLnBrk="1" fontAlgn="base" hangingPunct="1">
        <a:lnSpc>
          <a:spcPct val="95000"/>
        </a:lnSpc>
        <a:spcBef>
          <a:spcPct val="0"/>
        </a:spcBef>
        <a:spcAft>
          <a:spcPct val="25000"/>
        </a:spcAft>
        <a:buChar char="•"/>
        <a:defRPr sz="2400">
          <a:solidFill>
            <a:srgbClr val="000000"/>
          </a:solidFill>
          <a:latin typeface="+mn-lt"/>
        </a:defRPr>
      </a:lvl7pPr>
      <a:lvl8pPr marL="2859088" indent="-174625" algn="l" rtl="0" eaLnBrk="1" fontAlgn="base" hangingPunct="1">
        <a:lnSpc>
          <a:spcPct val="95000"/>
        </a:lnSpc>
        <a:spcBef>
          <a:spcPct val="0"/>
        </a:spcBef>
        <a:spcAft>
          <a:spcPct val="25000"/>
        </a:spcAft>
        <a:buChar char="•"/>
        <a:defRPr sz="2400">
          <a:solidFill>
            <a:srgbClr val="000000"/>
          </a:solidFill>
          <a:latin typeface="+mn-lt"/>
        </a:defRPr>
      </a:lvl8pPr>
      <a:lvl9pPr marL="3316288" indent="-174625" algn="l" rtl="0" eaLnBrk="1" fontAlgn="base" hangingPunct="1">
        <a:lnSpc>
          <a:spcPct val="95000"/>
        </a:lnSpc>
        <a:spcBef>
          <a:spcPct val="0"/>
        </a:spcBef>
        <a:spcAft>
          <a:spcPct val="25000"/>
        </a:spcAft>
        <a:buChar char="•"/>
        <a:defRPr sz="24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DB7AB45-5C00-470C-B02A-25EE18700700}"/>
              </a:ext>
            </a:extLst>
          </p:cNvPr>
          <p:cNvSpPr/>
          <p:nvPr/>
        </p:nvSpPr>
        <p:spPr bwMode="auto">
          <a:xfrm>
            <a:off x="0" y="1"/>
            <a:ext cx="12192000" cy="6858000"/>
          </a:xfrm>
          <a:prstGeom prst="rect">
            <a:avLst/>
          </a:prstGeom>
          <a:solidFill>
            <a:srgbClr val="1B139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65760" y="182563"/>
            <a:ext cx="11460480" cy="731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65760" y="1005840"/>
            <a:ext cx="11460480" cy="5516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Rectangle 10"/>
          <p:cNvSpPr/>
          <p:nvPr/>
        </p:nvSpPr>
        <p:spPr bwMode="auto">
          <a:xfrm rot="5400000" flipH="1">
            <a:off x="6044268" y="-6044268"/>
            <a:ext cx="103465" cy="12192001"/>
          </a:xfrm>
          <a:prstGeom prst="rect">
            <a:avLst/>
          </a:prstGeom>
          <a:solidFill>
            <a:srgbClr val="004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219075" marR="0" indent="-219075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14" name="Rectangle 21">
            <a:extLst>
              <a:ext uri="{FF2B5EF4-FFF2-40B4-BE49-F238E27FC236}">
                <a16:creationId xmlns:a16="http://schemas.microsoft.com/office/drawing/2014/main" id="{8495C244-7367-46AC-9E31-F49FBCBA73EC}"/>
              </a:ext>
            </a:extLst>
          </p:cNvPr>
          <p:cNvSpPr/>
          <p:nvPr/>
        </p:nvSpPr>
        <p:spPr>
          <a:xfrm>
            <a:off x="0" y="6675437"/>
            <a:ext cx="12192000" cy="18415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Text Box 47">
            <a:extLst>
              <a:ext uri="{FF2B5EF4-FFF2-40B4-BE49-F238E27FC236}">
                <a16:creationId xmlns:a16="http://schemas.microsoft.com/office/drawing/2014/main" id="{232D3423-C96E-49AF-BCFD-C53160D531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6903" y="6659790"/>
            <a:ext cx="286168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80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© 2025 Electric Power Research Institute, Inc. All rights reserved.</a:t>
            </a:r>
          </a:p>
        </p:txBody>
      </p:sp>
      <p:sp>
        <p:nvSpPr>
          <p:cNvPr id="17" name="Text Box 36">
            <a:extLst>
              <a:ext uri="{FF2B5EF4-FFF2-40B4-BE49-F238E27FC236}">
                <a16:creationId xmlns:a16="http://schemas.microsoft.com/office/drawing/2014/main" id="{A0464F9C-6E20-44DD-B827-4AD9E7B124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80" y="6659790"/>
            <a:ext cx="81068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ts val="0"/>
              </a:spcBef>
            </a:pPr>
            <a:fld id="{324FBA8B-C479-4BF9-A515-8ED623D42A4A}" type="slidenum">
              <a:rPr lang="en-US" sz="800">
                <a:solidFill>
                  <a:schemeClr val="bg1">
                    <a:lumMod val="50000"/>
                  </a:schemeClr>
                </a:solidFill>
              </a:rPr>
              <a:pPr algn="l">
                <a:spcBef>
                  <a:spcPts val="0"/>
                </a:spcBef>
              </a:pPr>
              <a:t>‹#›</a:t>
            </a:fld>
            <a:endParaRPr 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F19EED32-231F-4958-9106-0885046D2881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1533578" y="6719007"/>
            <a:ext cx="570318" cy="11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977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60" r:id="rId7"/>
    <p:sldLayoutId id="2147483761" r:id="rId8"/>
    <p:sldLayoutId id="2147483762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  <p:sldLayoutId id="2147483736" r:id="rId17"/>
    <p:sldLayoutId id="2147483737" r:id="rId18"/>
    <p:sldLayoutId id="2147483748" r:id="rId19"/>
    <p:sldLayoutId id="2147483749" r:id="rId20"/>
    <p:sldLayoutId id="2147483750" r:id="rId21"/>
    <p:sldLayoutId id="2147483751" r:id="rId22"/>
    <p:sldLayoutId id="2147483738" r:id="rId23"/>
    <p:sldLayoutId id="2147483740" r:id="rId24"/>
    <p:sldLayoutId id="2147483756" r:id="rId25"/>
  </p:sldLayoutIdLst>
  <p:txStyles>
    <p:titleStyle>
      <a:lvl1pPr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2pPr>
      <a:lvl3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3pPr>
      <a:lvl4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4pPr>
      <a:lvl5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9pPr>
    </p:titleStyle>
    <p:bodyStyle>
      <a:lvl1pPr marL="231775" indent="-231775" algn="l" rtl="0" eaLnBrk="1" fontAlgn="base" hangingPunct="1">
        <a:lnSpc>
          <a:spcPct val="100000"/>
        </a:lnSpc>
        <a:spcBef>
          <a:spcPct val="0"/>
        </a:spcBef>
        <a:spcAft>
          <a:spcPts val="600"/>
        </a:spcAft>
        <a:buClr>
          <a:schemeClr val="accent1">
            <a:lumMod val="60000"/>
            <a:lumOff val="40000"/>
          </a:schemeClr>
        </a:buClr>
        <a:buSzPct val="80000"/>
        <a:buFont typeface="Wingdings" panose="05000000000000000000" pitchFamily="2" charset="2"/>
        <a:buChar char="§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566738" indent="-279400" algn="l" rtl="0" eaLnBrk="1" fontAlgn="base" hangingPunct="1">
        <a:lnSpc>
          <a:spcPct val="100000"/>
        </a:lnSpc>
        <a:spcBef>
          <a:spcPct val="0"/>
        </a:spcBef>
        <a:spcAft>
          <a:spcPts val="600"/>
        </a:spcAft>
        <a:buClr>
          <a:schemeClr val="accent1">
            <a:lumMod val="60000"/>
            <a:lumOff val="40000"/>
          </a:schemeClr>
        </a:buClr>
        <a:buSzPct val="80000"/>
        <a:buChar char="–"/>
        <a:defRPr sz="2800">
          <a:solidFill>
            <a:schemeClr val="bg1"/>
          </a:solidFill>
          <a:latin typeface="+mn-lt"/>
        </a:defRPr>
      </a:lvl2pPr>
      <a:lvl3pPr marL="855663" indent="-223838" algn="l" rtl="0" eaLnBrk="1" fontAlgn="base" hangingPunct="1">
        <a:lnSpc>
          <a:spcPct val="100000"/>
        </a:lnSpc>
        <a:spcBef>
          <a:spcPct val="0"/>
        </a:spcBef>
        <a:spcAft>
          <a:spcPts val="600"/>
        </a:spcAft>
        <a:buClr>
          <a:schemeClr val="accent1">
            <a:lumMod val="60000"/>
            <a:lumOff val="40000"/>
          </a:schemeClr>
        </a:buClr>
        <a:buSzPct val="80000"/>
        <a:buFont typeface="Wingdings" panose="05000000000000000000" pitchFamily="2" charset="2"/>
        <a:buChar char="§"/>
        <a:defRPr sz="2800">
          <a:solidFill>
            <a:schemeClr val="bg1"/>
          </a:solidFill>
          <a:latin typeface="+mn-lt"/>
        </a:defRPr>
      </a:lvl3pPr>
      <a:lvl4pPr marL="1262063" indent="-288925" algn="l" rtl="0" eaLnBrk="1" fontAlgn="base" hangingPunct="1">
        <a:lnSpc>
          <a:spcPct val="100000"/>
        </a:lnSpc>
        <a:spcBef>
          <a:spcPct val="0"/>
        </a:spcBef>
        <a:spcAft>
          <a:spcPts val="600"/>
        </a:spcAft>
        <a:buClr>
          <a:schemeClr val="accent1">
            <a:lumMod val="60000"/>
            <a:lumOff val="40000"/>
          </a:schemeClr>
        </a:buClr>
        <a:buSzPct val="80000"/>
        <a:buChar char="–"/>
        <a:defRPr sz="2800">
          <a:solidFill>
            <a:schemeClr val="bg1"/>
          </a:solidFill>
          <a:latin typeface="+mn-lt"/>
        </a:defRPr>
      </a:lvl4pPr>
      <a:lvl5pPr marL="1538288" indent="-225425" algn="l" rtl="0" eaLnBrk="1" fontAlgn="base" hangingPunct="1">
        <a:lnSpc>
          <a:spcPct val="100000"/>
        </a:lnSpc>
        <a:spcBef>
          <a:spcPct val="0"/>
        </a:spcBef>
        <a:spcAft>
          <a:spcPts val="600"/>
        </a:spcAft>
        <a:buClr>
          <a:schemeClr val="accent1">
            <a:lumMod val="60000"/>
            <a:lumOff val="40000"/>
          </a:schemeClr>
        </a:buClr>
        <a:buSzPct val="80000"/>
        <a:buFont typeface="Wingdings" panose="05000000000000000000" pitchFamily="2" charset="2"/>
        <a:buChar char="§"/>
        <a:defRPr sz="2800">
          <a:solidFill>
            <a:schemeClr val="bg1"/>
          </a:solidFill>
          <a:latin typeface="+mn-lt"/>
        </a:defRPr>
      </a:lvl5pPr>
      <a:lvl6pPr marL="1944688" indent="-174625" algn="l" rtl="0" eaLnBrk="1" fontAlgn="base" hangingPunct="1">
        <a:lnSpc>
          <a:spcPct val="95000"/>
        </a:lnSpc>
        <a:spcBef>
          <a:spcPct val="0"/>
        </a:spcBef>
        <a:spcAft>
          <a:spcPct val="25000"/>
        </a:spcAft>
        <a:buChar char="•"/>
        <a:defRPr sz="2400">
          <a:solidFill>
            <a:srgbClr val="000000"/>
          </a:solidFill>
          <a:latin typeface="+mn-lt"/>
        </a:defRPr>
      </a:lvl6pPr>
      <a:lvl7pPr marL="2401888" indent="-174625" algn="l" rtl="0" eaLnBrk="1" fontAlgn="base" hangingPunct="1">
        <a:lnSpc>
          <a:spcPct val="95000"/>
        </a:lnSpc>
        <a:spcBef>
          <a:spcPct val="0"/>
        </a:spcBef>
        <a:spcAft>
          <a:spcPct val="25000"/>
        </a:spcAft>
        <a:buChar char="•"/>
        <a:defRPr sz="2400">
          <a:solidFill>
            <a:srgbClr val="000000"/>
          </a:solidFill>
          <a:latin typeface="+mn-lt"/>
        </a:defRPr>
      </a:lvl7pPr>
      <a:lvl8pPr marL="2859088" indent="-174625" algn="l" rtl="0" eaLnBrk="1" fontAlgn="base" hangingPunct="1">
        <a:lnSpc>
          <a:spcPct val="95000"/>
        </a:lnSpc>
        <a:spcBef>
          <a:spcPct val="0"/>
        </a:spcBef>
        <a:spcAft>
          <a:spcPct val="25000"/>
        </a:spcAft>
        <a:buChar char="•"/>
        <a:defRPr sz="2400">
          <a:solidFill>
            <a:srgbClr val="000000"/>
          </a:solidFill>
          <a:latin typeface="+mn-lt"/>
        </a:defRPr>
      </a:lvl8pPr>
      <a:lvl9pPr marL="3316288" indent="-174625" algn="l" rtl="0" eaLnBrk="1" fontAlgn="base" hangingPunct="1">
        <a:lnSpc>
          <a:spcPct val="95000"/>
        </a:lnSpc>
        <a:spcBef>
          <a:spcPct val="0"/>
        </a:spcBef>
        <a:spcAft>
          <a:spcPct val="25000"/>
        </a:spcAft>
        <a:buChar char="•"/>
        <a:defRPr sz="24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lines and dots&#10;&#10;Description automatically generated">
            <a:extLst>
              <a:ext uri="{FF2B5EF4-FFF2-40B4-BE49-F238E27FC236}">
                <a16:creationId xmlns:a16="http://schemas.microsoft.com/office/drawing/2014/main" id="{711AA51F-87F4-88ED-1923-F0E6647232FC}"/>
              </a:ext>
            </a:extLst>
          </p:cNvPr>
          <p:cNvPicPr>
            <a:picLocks noChangeAspect="1"/>
          </p:cNvPicPr>
          <p:nvPr userDrawn="1"/>
        </p:nvPicPr>
        <p:blipFill>
          <a:blip r:embed="rId25" cstate="screen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rightnessContrast bright="-72000" contrast="-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-1"/>
            <a:ext cx="12191999" cy="6875234"/>
          </a:xfrm>
          <a:prstGeom prst="rect">
            <a:avLst/>
          </a:prstGeom>
        </p:spPr>
      </p:pic>
      <p:sp>
        <p:nvSpPr>
          <p:cNvPr id="5" name="Rectangle 21">
            <a:extLst>
              <a:ext uri="{FF2B5EF4-FFF2-40B4-BE49-F238E27FC236}">
                <a16:creationId xmlns:a16="http://schemas.microsoft.com/office/drawing/2014/main" id="{2E17FCB2-394C-5B5C-5DF0-FEBAD22F76D6}"/>
              </a:ext>
            </a:extLst>
          </p:cNvPr>
          <p:cNvSpPr/>
          <p:nvPr userDrawn="1"/>
        </p:nvSpPr>
        <p:spPr>
          <a:xfrm>
            <a:off x="0" y="6675437"/>
            <a:ext cx="12192000" cy="18415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65760" y="182563"/>
            <a:ext cx="11460480" cy="731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65760" y="1005840"/>
            <a:ext cx="11460480" cy="5516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Box 47"/>
          <p:cNvSpPr txBox="1">
            <a:spLocks noChangeArrowheads="1"/>
          </p:cNvSpPr>
          <p:nvPr/>
        </p:nvSpPr>
        <p:spPr bwMode="auto">
          <a:xfrm>
            <a:off x="561703" y="6659789"/>
            <a:ext cx="1097187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800">
                <a:solidFill>
                  <a:schemeClr val="bg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© 2025 Electric Power Research Institute, Inc. All rights reserved.</a:t>
            </a:r>
          </a:p>
        </p:txBody>
      </p:sp>
      <p:sp>
        <p:nvSpPr>
          <p:cNvPr id="1060" name="Text Box 36"/>
          <p:cNvSpPr txBox="1">
            <a:spLocks noChangeArrowheads="1"/>
          </p:cNvSpPr>
          <p:nvPr/>
        </p:nvSpPr>
        <p:spPr bwMode="auto">
          <a:xfrm>
            <a:off x="81281" y="6659790"/>
            <a:ext cx="110074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fld id="{324FBA8B-C479-4BF9-A515-8ED623D42A4A}" type="slidenum">
              <a:rPr lang="en-US" sz="800">
                <a:solidFill>
                  <a:schemeClr val="bg1">
                    <a:lumMod val="75000"/>
                  </a:schemeClr>
                </a:solidFill>
              </a:rPr>
              <a:pPr algn="l">
                <a:spcBef>
                  <a:spcPts val="0"/>
                </a:spcBef>
              </a:pPr>
              <a:t>‹#›</a:t>
            </a:fld>
            <a:endParaRPr lang="en-US" sz="8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 rot="5400000" flipH="1">
            <a:off x="6073140" y="-6073142"/>
            <a:ext cx="45719" cy="12192001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tx2">
                  <a:lumMod val="60000"/>
                  <a:lumOff val="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219075" marR="0" indent="-219075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AD1C04C-FF14-E24F-BEA1-4C27E3938429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1533578" y="6719007"/>
            <a:ext cx="570318" cy="11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700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786" r:id="rId23"/>
  </p:sldLayoutIdLst>
  <p:txStyles>
    <p:titleStyle>
      <a:lvl1pPr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2pPr>
      <a:lvl3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3pPr>
      <a:lvl4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4pPr>
      <a:lvl5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9pPr>
    </p:titleStyle>
    <p:bodyStyle>
      <a:lvl1pPr marL="231775" indent="-231775" algn="l" rtl="0" eaLnBrk="1" fontAlgn="base" hangingPunct="1">
        <a:lnSpc>
          <a:spcPct val="100000"/>
        </a:lnSpc>
        <a:spcBef>
          <a:spcPct val="0"/>
        </a:spcBef>
        <a:spcAft>
          <a:spcPts val="600"/>
        </a:spcAft>
        <a:buClr>
          <a:schemeClr val="tx1">
            <a:lumMod val="65000"/>
            <a:lumOff val="35000"/>
          </a:schemeClr>
        </a:buClr>
        <a:buSzPct val="80000"/>
        <a:buFont typeface="Wingdings" panose="05000000000000000000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566738" indent="-279400" algn="l" rtl="0" eaLnBrk="1" fontAlgn="base" hangingPunct="1">
        <a:lnSpc>
          <a:spcPct val="100000"/>
        </a:lnSpc>
        <a:spcBef>
          <a:spcPct val="0"/>
        </a:spcBef>
        <a:spcAft>
          <a:spcPts val="600"/>
        </a:spcAft>
        <a:buClr>
          <a:schemeClr val="tx1">
            <a:lumMod val="65000"/>
            <a:lumOff val="35000"/>
          </a:schemeClr>
        </a:buClr>
        <a:buSzPct val="80000"/>
        <a:buChar char="–"/>
        <a:defRPr sz="2800">
          <a:solidFill>
            <a:schemeClr val="tx1"/>
          </a:solidFill>
          <a:latin typeface="+mn-lt"/>
        </a:defRPr>
      </a:lvl2pPr>
      <a:lvl3pPr marL="855663" indent="-223838" algn="l" rtl="0" eaLnBrk="1" fontAlgn="base" hangingPunct="1">
        <a:lnSpc>
          <a:spcPct val="100000"/>
        </a:lnSpc>
        <a:spcBef>
          <a:spcPct val="0"/>
        </a:spcBef>
        <a:spcAft>
          <a:spcPts val="600"/>
        </a:spcAft>
        <a:buClr>
          <a:schemeClr val="tx1">
            <a:lumMod val="65000"/>
            <a:lumOff val="35000"/>
          </a:schemeClr>
        </a:buClr>
        <a:buSzPct val="80000"/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</a:defRPr>
      </a:lvl3pPr>
      <a:lvl4pPr marL="1262063" indent="-288925" algn="l" rtl="0" eaLnBrk="1" fontAlgn="base" hangingPunct="1">
        <a:lnSpc>
          <a:spcPct val="100000"/>
        </a:lnSpc>
        <a:spcBef>
          <a:spcPct val="0"/>
        </a:spcBef>
        <a:spcAft>
          <a:spcPts val="600"/>
        </a:spcAft>
        <a:buClr>
          <a:schemeClr val="tx1">
            <a:lumMod val="65000"/>
            <a:lumOff val="35000"/>
          </a:schemeClr>
        </a:buClr>
        <a:buSzPct val="80000"/>
        <a:buChar char="–"/>
        <a:defRPr sz="2800">
          <a:solidFill>
            <a:schemeClr val="tx1"/>
          </a:solidFill>
          <a:latin typeface="+mn-lt"/>
        </a:defRPr>
      </a:lvl4pPr>
      <a:lvl5pPr marL="1538288" indent="-225425" algn="l" rtl="0" eaLnBrk="1" fontAlgn="base" hangingPunct="1">
        <a:lnSpc>
          <a:spcPct val="100000"/>
        </a:lnSpc>
        <a:spcBef>
          <a:spcPct val="0"/>
        </a:spcBef>
        <a:spcAft>
          <a:spcPts val="600"/>
        </a:spcAft>
        <a:buClr>
          <a:schemeClr val="tx1">
            <a:lumMod val="65000"/>
            <a:lumOff val="35000"/>
          </a:schemeClr>
        </a:buClr>
        <a:buSzPct val="80000"/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</a:defRPr>
      </a:lvl5pPr>
      <a:lvl6pPr marL="1944688" indent="-174625" algn="l" rtl="0" eaLnBrk="1" fontAlgn="base" hangingPunct="1">
        <a:lnSpc>
          <a:spcPct val="95000"/>
        </a:lnSpc>
        <a:spcBef>
          <a:spcPct val="0"/>
        </a:spcBef>
        <a:spcAft>
          <a:spcPct val="25000"/>
        </a:spcAft>
        <a:buChar char="•"/>
        <a:defRPr sz="2400">
          <a:solidFill>
            <a:srgbClr val="000000"/>
          </a:solidFill>
          <a:latin typeface="+mn-lt"/>
        </a:defRPr>
      </a:lvl6pPr>
      <a:lvl7pPr marL="2401888" indent="-174625" algn="l" rtl="0" eaLnBrk="1" fontAlgn="base" hangingPunct="1">
        <a:lnSpc>
          <a:spcPct val="95000"/>
        </a:lnSpc>
        <a:spcBef>
          <a:spcPct val="0"/>
        </a:spcBef>
        <a:spcAft>
          <a:spcPct val="25000"/>
        </a:spcAft>
        <a:buChar char="•"/>
        <a:defRPr sz="2400">
          <a:solidFill>
            <a:srgbClr val="000000"/>
          </a:solidFill>
          <a:latin typeface="+mn-lt"/>
        </a:defRPr>
      </a:lvl7pPr>
      <a:lvl8pPr marL="2859088" indent="-174625" algn="l" rtl="0" eaLnBrk="1" fontAlgn="base" hangingPunct="1">
        <a:lnSpc>
          <a:spcPct val="95000"/>
        </a:lnSpc>
        <a:spcBef>
          <a:spcPct val="0"/>
        </a:spcBef>
        <a:spcAft>
          <a:spcPct val="25000"/>
        </a:spcAft>
        <a:buChar char="•"/>
        <a:defRPr sz="2400">
          <a:solidFill>
            <a:srgbClr val="000000"/>
          </a:solidFill>
          <a:latin typeface="+mn-lt"/>
        </a:defRPr>
      </a:lvl8pPr>
      <a:lvl9pPr marL="3316288" indent="-174625" algn="l" rtl="0" eaLnBrk="1" fontAlgn="base" hangingPunct="1">
        <a:lnSpc>
          <a:spcPct val="95000"/>
        </a:lnSpc>
        <a:spcBef>
          <a:spcPct val="0"/>
        </a:spcBef>
        <a:spcAft>
          <a:spcPct val="25000"/>
        </a:spcAft>
        <a:buChar char="•"/>
        <a:defRPr sz="24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48.png"/><Relationship Id="rId5" Type="http://schemas.openxmlformats.org/officeDocument/2006/relationships/image" Target="../media/image47.jpeg"/><Relationship Id="rId10" Type="http://schemas.openxmlformats.org/officeDocument/2006/relationships/image" Target="../media/image52.png"/><Relationship Id="rId4" Type="http://schemas.openxmlformats.org/officeDocument/2006/relationships/image" Target="../media/image46.jpeg"/><Relationship Id="rId9" Type="http://schemas.openxmlformats.org/officeDocument/2006/relationships/image" Target="../media/image5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46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image" Target="../media/image56.jpeg"/><Relationship Id="rId7" Type="http://schemas.openxmlformats.org/officeDocument/2006/relationships/image" Target="../media/image60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10" Type="http://schemas.openxmlformats.org/officeDocument/2006/relationships/image" Target="../media/image45.png"/><Relationship Id="rId4" Type="http://schemas.openxmlformats.org/officeDocument/2006/relationships/image" Target="../media/image57.jpeg"/><Relationship Id="rId9" Type="http://schemas.openxmlformats.org/officeDocument/2006/relationships/image" Target="../media/image6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svg"/><Relationship Id="rId13" Type="http://schemas.openxmlformats.org/officeDocument/2006/relationships/image" Target="../media/image73.png"/><Relationship Id="rId18" Type="http://schemas.openxmlformats.org/officeDocument/2006/relationships/image" Target="../media/image78.sv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12" Type="http://schemas.openxmlformats.org/officeDocument/2006/relationships/image" Target="../media/image72.svg"/><Relationship Id="rId17" Type="http://schemas.openxmlformats.org/officeDocument/2006/relationships/image" Target="../media/image77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76.svg"/><Relationship Id="rId20" Type="http://schemas.openxmlformats.org/officeDocument/2006/relationships/image" Target="../media/image80.sv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66.svg"/><Relationship Id="rId11" Type="http://schemas.openxmlformats.org/officeDocument/2006/relationships/image" Target="../media/image71.png"/><Relationship Id="rId5" Type="http://schemas.openxmlformats.org/officeDocument/2006/relationships/image" Target="../media/image65.png"/><Relationship Id="rId15" Type="http://schemas.openxmlformats.org/officeDocument/2006/relationships/image" Target="../media/image75.png"/><Relationship Id="rId10" Type="http://schemas.openxmlformats.org/officeDocument/2006/relationships/image" Target="../media/image70.svg"/><Relationship Id="rId19" Type="http://schemas.openxmlformats.org/officeDocument/2006/relationships/image" Target="../media/image79.png"/><Relationship Id="rId4" Type="http://schemas.openxmlformats.org/officeDocument/2006/relationships/image" Target="../media/image64.svg"/><Relationship Id="rId9" Type="http://schemas.openxmlformats.org/officeDocument/2006/relationships/image" Target="../media/image69.png"/><Relationship Id="rId14" Type="http://schemas.openxmlformats.org/officeDocument/2006/relationships/image" Target="../media/image7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CAFAB-6B56-9BA0-68F1-5A148144D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all3 AI OP AIC">
            <a:hlinkClick r:id="" action="ppaction://media"/>
            <a:extLst>
              <a:ext uri="{FF2B5EF4-FFF2-40B4-BE49-F238E27FC236}">
                <a16:creationId xmlns:a16="http://schemas.microsoft.com/office/drawing/2014/main" id="{DCA0D807-8575-F404-6CB8-F7C330C117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6553" y="0"/>
            <a:ext cx="12366978" cy="695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839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4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39796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479C0-6243-FC85-966E-9E7C69FFA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213E6FB-CBFF-CF1F-5754-1D8E4E492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0733"/>
            <a:ext cx="12192000" cy="731520"/>
          </a:xfrm>
          <a:effectLst>
            <a:outerShdw blurRad="50800" dist="12700" dir="2700000" algn="tl" rotWithShape="0">
              <a:prstClr val="black">
                <a:alpha val="0"/>
              </a:prstClr>
            </a:outerShdw>
          </a:effectLst>
        </p:spPr>
        <p:txBody>
          <a:bodyPr>
            <a:no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Bringing Enduring Value to the Global Electric Sector</a:t>
            </a:r>
            <a:endParaRPr lang="en-US" sz="3000">
              <a:solidFill>
                <a:schemeClr val="bg1"/>
              </a:solidFill>
            </a:endParaRPr>
          </a:p>
        </p:txBody>
      </p:sp>
      <p:pic>
        <p:nvPicPr>
          <p:cNvPr id="2" name="Picture 1" descr="A blue and green circle with icons and symbols&#10;&#10;Description automatically generated with medium confidence">
            <a:extLst>
              <a:ext uri="{FF2B5EF4-FFF2-40B4-BE49-F238E27FC236}">
                <a16:creationId xmlns:a16="http://schemas.microsoft.com/office/drawing/2014/main" id="{AD81E41B-FAB5-C626-2813-66864B8A713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8498" y="1404210"/>
            <a:ext cx="2173188" cy="2313848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A88EC958-4663-2986-E6B7-229E9F39997D}"/>
              </a:ext>
            </a:extLst>
          </p:cNvPr>
          <p:cNvGrpSpPr/>
          <p:nvPr/>
        </p:nvGrpSpPr>
        <p:grpSpPr>
          <a:xfrm>
            <a:off x="607695" y="3927987"/>
            <a:ext cx="3259454" cy="2302960"/>
            <a:chOff x="607695" y="3927987"/>
            <a:chExt cx="3259454" cy="2302960"/>
          </a:xfrm>
        </p:grpSpPr>
        <p:pic>
          <p:nvPicPr>
            <p:cNvPr id="6" name="Picture 5" descr="A group of people standing in front of power lines&#10;&#10;Description automatically generated">
              <a:extLst>
                <a:ext uri="{FF2B5EF4-FFF2-40B4-BE49-F238E27FC236}">
                  <a16:creationId xmlns:a16="http://schemas.microsoft.com/office/drawing/2014/main" id="{A64FC416-0795-F14A-2699-C0D525275E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7695" y="3927987"/>
              <a:ext cx="3253740" cy="2302960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8135725-F11D-7403-DCFB-953E294A251A}"/>
                </a:ext>
              </a:extLst>
            </p:cNvPr>
            <p:cNvSpPr txBox="1"/>
            <p:nvPr/>
          </p:nvSpPr>
          <p:spPr>
            <a:xfrm>
              <a:off x="607695" y="3961665"/>
              <a:ext cx="3259454" cy="477054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/>
              </a:out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ts val="3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1" i="0" u="none" strike="noStrike" kern="1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Times New Roman" panose="02020603050405020304" pitchFamily="18" charset="0"/>
                </a:rPr>
                <a:t>Utilities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17D60AD-6E95-3C6E-B3FD-3FBC043EB24B}"/>
              </a:ext>
            </a:extLst>
          </p:cNvPr>
          <p:cNvGrpSpPr/>
          <p:nvPr/>
        </p:nvGrpSpPr>
        <p:grpSpPr>
          <a:xfrm>
            <a:off x="4443410" y="3917099"/>
            <a:ext cx="3270887" cy="2313848"/>
            <a:chOff x="4443410" y="3917099"/>
            <a:chExt cx="3270887" cy="2313848"/>
          </a:xfrm>
        </p:grpSpPr>
        <p:pic>
          <p:nvPicPr>
            <p:cNvPr id="11" name="Picture 10" descr="A person in a graduation gown&#10;&#10;Description automatically generated">
              <a:extLst>
                <a:ext uri="{FF2B5EF4-FFF2-40B4-BE49-F238E27FC236}">
                  <a16:creationId xmlns:a16="http://schemas.microsoft.com/office/drawing/2014/main" id="{D8DC956B-56DD-7BE7-209A-4C85673965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443410" y="3917099"/>
              <a:ext cx="3262314" cy="2313848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81BD076-78F2-5576-7470-D7629A051C10}"/>
                </a:ext>
              </a:extLst>
            </p:cNvPr>
            <p:cNvSpPr txBox="1"/>
            <p:nvPr/>
          </p:nvSpPr>
          <p:spPr>
            <a:xfrm>
              <a:off x="4451984" y="3961665"/>
              <a:ext cx="3262313" cy="861774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/>
              </a:out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ts val="3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1" i="0" u="none" strike="noStrike" kern="1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Times New Roman" panose="02020603050405020304" pitchFamily="18" charset="0"/>
                </a:rPr>
                <a:t>National Labs,  Academia, &amp; Others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F083FD-3EF2-08EE-D56B-5B9AE2FF5064}"/>
              </a:ext>
            </a:extLst>
          </p:cNvPr>
          <p:cNvGrpSpPr/>
          <p:nvPr/>
        </p:nvGrpSpPr>
        <p:grpSpPr>
          <a:xfrm>
            <a:off x="8324850" y="3917099"/>
            <a:ext cx="3253740" cy="2331301"/>
            <a:chOff x="8324850" y="3917099"/>
            <a:chExt cx="3253740" cy="2331301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1DDF7096-A276-F288-D894-D900850E9AA1}"/>
                </a:ext>
              </a:extLst>
            </p:cNvPr>
            <p:cNvGrpSpPr/>
            <p:nvPr/>
          </p:nvGrpSpPr>
          <p:grpSpPr>
            <a:xfrm>
              <a:off x="8324850" y="3917099"/>
              <a:ext cx="3253740" cy="2331301"/>
              <a:chOff x="8324850" y="3917099"/>
              <a:chExt cx="3253740" cy="2331301"/>
            </a:xfrm>
          </p:grpSpPr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078BB899-0E38-428E-6FBE-B28A51E9315F}"/>
                  </a:ext>
                </a:extLst>
              </p:cNvPr>
              <p:cNvGrpSpPr/>
              <p:nvPr/>
            </p:nvGrpSpPr>
            <p:grpSpPr>
              <a:xfrm>
                <a:off x="8324850" y="3917099"/>
                <a:ext cx="3253740" cy="2331301"/>
                <a:chOff x="8324850" y="3917099"/>
                <a:chExt cx="3253740" cy="2331301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8CBEAA54-5858-5D9A-4565-48D23E609BA6}"/>
                    </a:ext>
                  </a:extLst>
                </p:cNvPr>
                <p:cNvSpPr/>
                <p:nvPr/>
              </p:nvSpPr>
              <p:spPr bwMode="auto">
                <a:xfrm>
                  <a:off x="8324850" y="3917099"/>
                  <a:ext cx="3253740" cy="2331301"/>
                </a:xfrm>
                <a:prstGeom prst="rect">
                  <a:avLst/>
                </a:prstGeom>
                <a:solidFill>
                  <a:schemeClr val="tx1">
                    <a:alpha val="28089"/>
                  </a:schemeClr>
                </a:solidFill>
                <a:ln w="9525" cap="flat" cmpd="sng" algn="ctr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25EBBD73-E0AB-4E94-4B7C-2C6710021A23}"/>
                    </a:ext>
                  </a:extLst>
                </p:cNvPr>
                <p:cNvSpPr txBox="1"/>
                <p:nvPr/>
              </p:nvSpPr>
              <p:spPr>
                <a:xfrm>
                  <a:off x="8324850" y="3961665"/>
                  <a:ext cx="3253740" cy="477054"/>
                </a:xfrm>
                <a:prstGeom prst="rect">
                  <a:avLst/>
                </a:prstGeom>
                <a:noFill/>
                <a:effectLst>
                  <a:outerShdw blurRad="50800" dist="38100" dir="2700000" algn="tl" rotWithShape="0">
                    <a:prstClr val="black"/>
                  </a:outerShdw>
                </a:effectLst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0" fontAlgn="base" latinLnBrk="0" hangingPunct="0">
                    <a:lnSpc>
                      <a:spcPts val="3000"/>
                    </a:lnSpc>
                    <a:spcBef>
                      <a:spcPts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600" b="1" i="0" u="none" strike="noStrike" kern="1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Times New Roman" panose="02020603050405020304" pitchFamily="18" charset="0"/>
                    </a:rPr>
                    <a:t>Technology Partners</a:t>
                  </a:r>
                </a:p>
              </p:txBody>
            </p: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F4F5CA7E-1515-79D9-DE96-7895AF4026C5}"/>
                  </a:ext>
                </a:extLst>
              </p:cNvPr>
              <p:cNvGrpSpPr/>
              <p:nvPr/>
            </p:nvGrpSpPr>
            <p:grpSpPr>
              <a:xfrm>
                <a:off x="8509000" y="4438908"/>
                <a:ext cx="2865113" cy="1795635"/>
                <a:chOff x="8509000" y="4438908"/>
                <a:chExt cx="2865113" cy="1795635"/>
              </a:xfrm>
            </p:grpSpPr>
            <p:pic>
              <p:nvPicPr>
                <p:cNvPr id="10" name="Picture 4" descr="Logos &amp; Brand Guidelines | NVIDIA">
                  <a:extLst>
                    <a:ext uri="{FF2B5EF4-FFF2-40B4-BE49-F238E27FC236}">
                      <a16:creationId xmlns:a16="http://schemas.microsoft.com/office/drawing/2014/main" id="{A9815CAD-643A-0B24-5874-801706AE78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9000" y="4438908"/>
                  <a:ext cx="887935" cy="497244"/>
                </a:xfrm>
                <a:prstGeom prst="roundRect">
                  <a:avLst>
                    <a:gd name="adj" fmla="val 6210"/>
                  </a:avLst>
                </a:prstGeom>
                <a:ln>
                  <a:noFill/>
                </a:ln>
                <a:effectLst>
                  <a:outerShdw blurRad="76200" dist="38100" dir="78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4200000"/>
                  </a:lightRig>
                </a:scene3d>
                <a:sp3d prstMaterial="plastic">
                  <a:bevelT w="381000" h="114300" prst="relaxedInset"/>
                  <a:contourClr>
                    <a:srgbClr val="969696"/>
                  </a:contourClr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" name="Picture 6">
                  <a:extLst>
                    <a:ext uri="{FF2B5EF4-FFF2-40B4-BE49-F238E27FC236}">
                      <a16:creationId xmlns:a16="http://schemas.microsoft.com/office/drawing/2014/main" id="{2EC0BDAD-BA76-3877-2889-1AF131049E6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12472" y="4487237"/>
                  <a:ext cx="790527" cy="474316"/>
                </a:xfrm>
                <a:prstGeom prst="roundRect">
                  <a:avLst>
                    <a:gd name="adj" fmla="val 5245"/>
                  </a:avLst>
                </a:prstGeom>
                <a:ln>
                  <a:noFill/>
                </a:ln>
                <a:effectLst>
                  <a:outerShdw blurRad="76200" dist="38100" dir="78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4200000"/>
                  </a:lightRig>
                </a:scene3d>
                <a:sp3d prstMaterial="plastic">
                  <a:bevelT w="381000" h="114300" prst="relaxedInset"/>
                  <a:contourClr>
                    <a:srgbClr val="969696"/>
                  </a:contourClr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" name="Picture 8">
                  <a:extLst>
                    <a:ext uri="{FF2B5EF4-FFF2-40B4-BE49-F238E27FC236}">
                      <a16:creationId xmlns:a16="http://schemas.microsoft.com/office/drawing/2014/main" id="{ECE8597A-93C1-6341-A759-AC2D706FCC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8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l="8373" t="7343" r="5933" b="11232"/>
                <a:stretch/>
              </p:blipFill>
              <p:spPr bwMode="auto">
                <a:xfrm>
                  <a:off x="10383514" y="5489390"/>
                  <a:ext cx="990599" cy="345043"/>
                </a:xfrm>
                <a:prstGeom prst="roundRect">
                  <a:avLst>
                    <a:gd name="adj" fmla="val 8587"/>
                  </a:avLst>
                </a:prstGeom>
                <a:ln>
                  <a:noFill/>
                </a:ln>
                <a:effectLst>
                  <a:outerShdw blurRad="76200" dist="38100" dir="78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4200000"/>
                  </a:lightRig>
                </a:scene3d>
                <a:sp3d prstMaterial="plastic">
                  <a:bevelT w="381000" h="114300" prst="relaxedInset"/>
                  <a:contourClr>
                    <a:srgbClr val="969696"/>
                  </a:contourClr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" name="Picture 10" descr="The Official Microsoft Blog">
                  <a:extLst>
                    <a:ext uri="{FF2B5EF4-FFF2-40B4-BE49-F238E27FC236}">
                      <a16:creationId xmlns:a16="http://schemas.microsoft.com/office/drawing/2014/main" id="{A3253B09-E926-5443-BF9A-BCC9B4EA2AA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9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l="4973" t="10330" r="4701" b="8798"/>
                <a:stretch/>
              </p:blipFill>
              <p:spPr bwMode="auto">
                <a:xfrm>
                  <a:off x="9346353" y="5016742"/>
                  <a:ext cx="1121427" cy="368058"/>
                </a:xfrm>
                <a:prstGeom prst="roundRect">
                  <a:avLst>
                    <a:gd name="adj" fmla="val 7118"/>
                  </a:avLst>
                </a:prstGeom>
                <a:ln>
                  <a:noFill/>
                </a:ln>
                <a:effectLst>
                  <a:outerShdw blurRad="76200" dist="38100" dir="78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4200000"/>
                  </a:lightRig>
                </a:scene3d>
                <a:sp3d prstMaterial="plastic">
                  <a:bevelT w="381000" h="114300" prst="relaxedInset"/>
                  <a:contourClr>
                    <a:srgbClr val="969696"/>
                  </a:contourClr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94FA9A7C-062C-EF7D-BE67-D80710654E27}"/>
                    </a:ext>
                  </a:extLst>
                </p:cNvPr>
                <p:cNvSpPr txBox="1"/>
                <p:nvPr/>
              </p:nvSpPr>
              <p:spPr>
                <a:xfrm>
                  <a:off x="9303945" y="5834433"/>
                  <a:ext cx="154955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… and more</a:t>
                  </a:r>
                </a:p>
              </p:txBody>
            </p:sp>
          </p:grpSp>
        </p:grpSp>
        <p:pic>
          <p:nvPicPr>
            <p:cNvPr id="16" name="Picture 15" descr="A white text on a black background&#10;&#10;AI-generated content may be incorrect.">
              <a:extLst>
                <a:ext uri="{FF2B5EF4-FFF2-40B4-BE49-F238E27FC236}">
                  <a16:creationId xmlns:a16="http://schemas.microsoft.com/office/drawing/2014/main" id="{7660B2AD-7007-6256-F7FE-00E5E9FAEE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15842" y="5371595"/>
              <a:ext cx="1066818" cy="6000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690339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CD1F34-19F5-B897-EA87-0FB6C8C5F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915F62B-F78E-66BE-F8A0-8935AA72C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0733"/>
            <a:ext cx="12192000" cy="731520"/>
          </a:xfrm>
          <a:effectLst>
            <a:outerShdw blurRad="50800" dist="12700" dir="2700000" algn="tl" rotWithShape="0">
              <a:prstClr val="black">
                <a:alpha val="0"/>
              </a:prstClr>
            </a:outerShdw>
          </a:effectLst>
        </p:spPr>
        <p:txBody>
          <a:bodyPr>
            <a:no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Three Key Pillars of Open Power AI</a:t>
            </a:r>
            <a:endParaRPr lang="en-US" sz="3000">
              <a:solidFill>
                <a:schemeClr val="bg1"/>
              </a:solidFill>
            </a:endParaRPr>
          </a:p>
        </p:txBody>
      </p:sp>
      <p:pic>
        <p:nvPicPr>
          <p:cNvPr id="2" name="Picture 1" descr="A blue and green circle with icons and symbols&#10;&#10;Description automatically generated with medium confidence">
            <a:extLst>
              <a:ext uri="{FF2B5EF4-FFF2-40B4-BE49-F238E27FC236}">
                <a16:creationId xmlns:a16="http://schemas.microsoft.com/office/drawing/2014/main" id="{63EFBB79-2E81-B595-6A65-A00E474184D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8498" y="1404210"/>
            <a:ext cx="2173188" cy="2313848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1138E0FE-6100-61AA-51F0-9546205276B5}"/>
              </a:ext>
            </a:extLst>
          </p:cNvPr>
          <p:cNvGrpSpPr/>
          <p:nvPr/>
        </p:nvGrpSpPr>
        <p:grpSpPr>
          <a:xfrm>
            <a:off x="607695" y="3927987"/>
            <a:ext cx="3259454" cy="2302960"/>
            <a:chOff x="607695" y="3927987"/>
            <a:chExt cx="3259454" cy="230296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CBFF907-12CD-B3BF-0A8E-92495272BE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7695" y="3927987"/>
              <a:ext cx="3253740" cy="2302960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1438F56-974E-3B07-0E1F-3FAA77F83B62}"/>
                </a:ext>
              </a:extLst>
            </p:cNvPr>
            <p:cNvSpPr txBox="1"/>
            <p:nvPr/>
          </p:nvSpPr>
          <p:spPr>
            <a:xfrm>
              <a:off x="607695" y="3961665"/>
              <a:ext cx="3259454" cy="861774"/>
            </a:xfrm>
            <a:prstGeom prst="rect">
              <a:avLst/>
            </a:prstGeom>
            <a:solidFill>
              <a:schemeClr val="bg1">
                <a:lumMod val="50000"/>
                <a:alpha val="30000"/>
              </a:schemeClr>
            </a:solidFill>
            <a:effectLst>
              <a:outerShdw blurRad="50800" dist="38100" dir="2700000" algn="tl" rotWithShape="0">
                <a:prstClr val="black"/>
              </a:out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ts val="3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1" i="0" u="none" strike="noStrike" kern="1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Times New Roman" panose="02020603050405020304" pitchFamily="18" charset="0"/>
                </a:rPr>
                <a:t>Collect Data, Develop Libraries &amp; AI Models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29CCC50-523A-F171-6245-95945FDECB7F}"/>
              </a:ext>
            </a:extLst>
          </p:cNvPr>
          <p:cNvGrpSpPr/>
          <p:nvPr/>
        </p:nvGrpSpPr>
        <p:grpSpPr>
          <a:xfrm>
            <a:off x="4443410" y="3917099"/>
            <a:ext cx="3270887" cy="2313848"/>
            <a:chOff x="4443410" y="3917099"/>
            <a:chExt cx="3270887" cy="2313848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F8AB6E3-7849-2C63-990D-2F9325C5A4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443410" y="3917099"/>
              <a:ext cx="3262314" cy="2313848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2D1CEBA-83F7-8BBE-EC3B-25078096D27C}"/>
                </a:ext>
              </a:extLst>
            </p:cNvPr>
            <p:cNvSpPr txBox="1"/>
            <p:nvPr/>
          </p:nvSpPr>
          <p:spPr>
            <a:xfrm>
              <a:off x="4451984" y="3961665"/>
              <a:ext cx="3262313" cy="477054"/>
            </a:xfrm>
            <a:prstGeom prst="rect">
              <a:avLst/>
            </a:prstGeom>
            <a:solidFill>
              <a:schemeClr val="bg1">
                <a:lumMod val="50000"/>
                <a:alpha val="30000"/>
              </a:schemeClr>
            </a:solidFill>
            <a:effectLst>
              <a:outerShdw blurRad="50800" dist="38100" dir="2700000" algn="tl" rotWithShape="0">
                <a:prstClr val="black"/>
              </a:outerShdw>
            </a:effectLst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ts val="3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Times New Roman"/>
                </a:rPr>
                <a:t>AI Sandbox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30D26C0-66E0-AF25-8B7F-7D79DF1201B2}"/>
              </a:ext>
            </a:extLst>
          </p:cNvPr>
          <p:cNvGrpSpPr/>
          <p:nvPr/>
        </p:nvGrpSpPr>
        <p:grpSpPr>
          <a:xfrm>
            <a:off x="8321992" y="3927987"/>
            <a:ext cx="3259454" cy="2302960"/>
            <a:chOff x="607695" y="3927987"/>
            <a:chExt cx="3259454" cy="2302960"/>
          </a:xfrm>
        </p:grpSpPr>
        <p:pic>
          <p:nvPicPr>
            <p:cNvPr id="10" name="Picture 9" descr="A group of people standing in front of power lines&#10;&#10;Description automatically generated">
              <a:extLst>
                <a:ext uri="{FF2B5EF4-FFF2-40B4-BE49-F238E27FC236}">
                  <a16:creationId xmlns:a16="http://schemas.microsoft.com/office/drawing/2014/main" id="{C702B7D5-120B-866C-FC8C-7DD10631DAB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7695" y="3927987"/>
              <a:ext cx="3253740" cy="2302960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BDCC46D-610C-12AC-501B-017724B03C53}"/>
                </a:ext>
              </a:extLst>
            </p:cNvPr>
            <p:cNvSpPr txBox="1"/>
            <p:nvPr/>
          </p:nvSpPr>
          <p:spPr>
            <a:xfrm>
              <a:off x="607695" y="3961665"/>
              <a:ext cx="3259454" cy="861774"/>
            </a:xfrm>
            <a:prstGeom prst="rect">
              <a:avLst/>
            </a:prstGeom>
            <a:solidFill>
              <a:schemeClr val="bg1">
                <a:lumMod val="50000"/>
                <a:alpha val="30000"/>
              </a:schemeClr>
            </a:solidFill>
            <a:effectLst>
              <a:outerShdw blurRad="50800" dist="38100" dir="2700000" algn="tl" rotWithShape="0">
                <a:prstClr val="black"/>
              </a:out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ts val="3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1" i="0" u="none" strike="noStrike" kern="1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Times New Roman" panose="02020603050405020304" pitchFamily="18" charset="0"/>
                </a:rPr>
                <a:t>Implementation and Lessons Learned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4548E5C1-8E93-6508-35CB-4D92705B6978}"/>
              </a:ext>
            </a:extLst>
          </p:cNvPr>
          <p:cNvSpPr txBox="1"/>
          <p:nvPr/>
        </p:nvSpPr>
        <p:spPr>
          <a:xfrm>
            <a:off x="8745901" y="6633865"/>
            <a:ext cx="24059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8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Images created with Copilot</a:t>
            </a:r>
          </a:p>
        </p:txBody>
      </p:sp>
    </p:spTree>
    <p:extLst>
      <p:ext uri="{BB962C8B-B14F-4D97-AF65-F5344CB8AC3E}">
        <p14:creationId xmlns:p14="http://schemas.microsoft.com/office/powerpoint/2010/main" val="24818931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FB77F5F-032A-0914-A68B-F5C21E826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0733"/>
            <a:ext cx="12192000" cy="607730"/>
          </a:xfrm>
          <a:effectLst>
            <a:outerShdw blurRad="50800" dist="12700" dir="2700000" algn="tl" rotWithShape="0">
              <a:prstClr val="black">
                <a:alpha val="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en-US" sz="3000">
                <a:solidFill>
                  <a:schemeClr val="accent6">
                    <a:lumMod val="40000"/>
                    <a:lumOff val="60000"/>
                  </a:schemeClr>
                </a:solidFill>
              </a:rPr>
              <a:t>Data is the Fuel for AI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CEAE87B-81FA-4126-64DC-9DD311068A16}"/>
              </a:ext>
            </a:extLst>
          </p:cNvPr>
          <p:cNvGrpSpPr/>
          <p:nvPr/>
        </p:nvGrpSpPr>
        <p:grpSpPr>
          <a:xfrm>
            <a:off x="857124" y="1211180"/>
            <a:ext cx="4270294" cy="1203851"/>
            <a:chOff x="857124" y="1211180"/>
            <a:chExt cx="4270294" cy="1203851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F6A94B5A-B819-D956-58BB-A712396CB9D0}"/>
                </a:ext>
              </a:extLst>
            </p:cNvPr>
            <p:cNvSpPr/>
            <p:nvPr/>
          </p:nvSpPr>
          <p:spPr>
            <a:xfrm>
              <a:off x="858764" y="1211180"/>
              <a:ext cx="4268654" cy="1203851"/>
            </a:xfrm>
            <a:custGeom>
              <a:avLst/>
              <a:gdLst>
                <a:gd name="connsiteX0" fmla="*/ 4268655 w 4268654"/>
                <a:gd name="connsiteY0" fmla="*/ 1203852 h 1203851"/>
                <a:gd name="connsiteX1" fmla="*/ 4132281 w 4268654"/>
                <a:gd name="connsiteY1" fmla="*/ 608911 h 1203851"/>
                <a:gd name="connsiteX2" fmla="*/ 3962225 w 4268654"/>
                <a:gd name="connsiteY2" fmla="*/ 779833 h 1203851"/>
                <a:gd name="connsiteX3" fmla="*/ 3663189 w 4268654"/>
                <a:gd name="connsiteY3" fmla="*/ 479897 h 1203851"/>
                <a:gd name="connsiteX4" fmla="*/ 1756425 w 4268654"/>
                <a:gd name="connsiteY4" fmla="*/ 479897 h 1203851"/>
                <a:gd name="connsiteX5" fmla="*/ 1756425 w 4268654"/>
                <a:gd name="connsiteY5" fmla="*/ 0 h 1203851"/>
                <a:gd name="connsiteX6" fmla="*/ 0 w 4268654"/>
                <a:gd name="connsiteY6" fmla="*/ 0 h 1203851"/>
                <a:gd name="connsiteX7" fmla="*/ 0 w 4268654"/>
                <a:gd name="connsiteY7" fmla="*/ 1133182 h 1203851"/>
                <a:gd name="connsiteX8" fmla="*/ 1756425 w 4268654"/>
                <a:gd name="connsiteY8" fmla="*/ 1133182 h 1203851"/>
                <a:gd name="connsiteX9" fmla="*/ 1756425 w 4268654"/>
                <a:gd name="connsiteY9" fmla="*/ 652463 h 1203851"/>
                <a:gd name="connsiteX10" fmla="*/ 3591717 w 4268654"/>
                <a:gd name="connsiteY10" fmla="*/ 652463 h 1203851"/>
                <a:gd name="connsiteX11" fmla="*/ 3839818 w 4268654"/>
                <a:gd name="connsiteY11" fmla="*/ 901451 h 1203851"/>
                <a:gd name="connsiteX12" fmla="*/ 3673869 w 4268654"/>
                <a:gd name="connsiteY12" fmla="*/ 1067443 h 1203851"/>
                <a:gd name="connsiteX13" fmla="*/ 4268655 w 4268654"/>
                <a:gd name="connsiteY13" fmla="*/ 1203852 h 120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68654" h="1203851">
                  <a:moveTo>
                    <a:pt x="4268655" y="1203852"/>
                  </a:moveTo>
                  <a:lnTo>
                    <a:pt x="4132281" y="608911"/>
                  </a:lnTo>
                  <a:lnTo>
                    <a:pt x="3962225" y="779833"/>
                  </a:lnTo>
                  <a:lnTo>
                    <a:pt x="3663189" y="479897"/>
                  </a:lnTo>
                  <a:lnTo>
                    <a:pt x="1756425" y="479897"/>
                  </a:lnTo>
                  <a:lnTo>
                    <a:pt x="1756425" y="0"/>
                  </a:lnTo>
                  <a:lnTo>
                    <a:pt x="0" y="0"/>
                  </a:lnTo>
                  <a:lnTo>
                    <a:pt x="0" y="1133182"/>
                  </a:lnTo>
                  <a:lnTo>
                    <a:pt x="1756425" y="1133182"/>
                  </a:lnTo>
                  <a:lnTo>
                    <a:pt x="1756425" y="652463"/>
                  </a:lnTo>
                  <a:lnTo>
                    <a:pt x="3591717" y="652463"/>
                  </a:lnTo>
                  <a:lnTo>
                    <a:pt x="3839818" y="901451"/>
                  </a:lnTo>
                  <a:lnTo>
                    <a:pt x="3673869" y="1067443"/>
                  </a:lnTo>
                  <a:lnTo>
                    <a:pt x="4268655" y="1203852"/>
                  </a:lnTo>
                  <a:close/>
                </a:path>
              </a:pathLst>
            </a:custGeom>
            <a:gradFill flip="none" rotWithShape="1">
              <a:gsLst>
                <a:gs pos="39000">
                  <a:schemeClr val="accent1">
                    <a:lumMod val="45000"/>
                    <a:lumOff val="55000"/>
                    <a:alpha val="44085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ln w="82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pic>
          <p:nvPicPr>
            <p:cNvPr id="17" name="Picture 16" descr="A group of windmills in a field&#10;&#10;Description automatically generated">
              <a:extLst>
                <a:ext uri="{FF2B5EF4-FFF2-40B4-BE49-F238E27FC236}">
                  <a16:creationId xmlns:a16="http://schemas.microsoft.com/office/drawing/2014/main" id="{281D8DA9-A151-40C9-4BD9-865F965307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57124" y="1211181"/>
              <a:ext cx="1755443" cy="1132360"/>
            </a:xfrm>
            <a:prstGeom prst="rect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17E1B10-A2FE-C143-748C-44CF05694E28}"/>
              </a:ext>
            </a:extLst>
          </p:cNvPr>
          <p:cNvGrpSpPr/>
          <p:nvPr/>
        </p:nvGrpSpPr>
        <p:grpSpPr>
          <a:xfrm>
            <a:off x="7066222" y="1211180"/>
            <a:ext cx="4268654" cy="1203851"/>
            <a:chOff x="7066222" y="1211180"/>
            <a:chExt cx="4268654" cy="1203851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383648D9-179C-A056-E895-AAE23B722244}"/>
                </a:ext>
              </a:extLst>
            </p:cNvPr>
            <p:cNvSpPr/>
            <p:nvPr/>
          </p:nvSpPr>
          <p:spPr>
            <a:xfrm>
              <a:off x="7066222" y="1211180"/>
              <a:ext cx="4268654" cy="1203851"/>
            </a:xfrm>
            <a:custGeom>
              <a:avLst/>
              <a:gdLst>
                <a:gd name="connsiteX0" fmla="*/ 2512230 w 4268654"/>
                <a:gd name="connsiteY0" fmla="*/ 0 h 1203851"/>
                <a:gd name="connsiteX1" fmla="*/ 2512230 w 4268654"/>
                <a:gd name="connsiteY1" fmla="*/ 479897 h 1203851"/>
                <a:gd name="connsiteX2" fmla="*/ 605466 w 4268654"/>
                <a:gd name="connsiteY2" fmla="*/ 479897 h 1203851"/>
                <a:gd name="connsiteX3" fmla="*/ 306430 w 4268654"/>
                <a:gd name="connsiteY3" fmla="*/ 779833 h 1203851"/>
                <a:gd name="connsiteX4" fmla="*/ 136374 w 4268654"/>
                <a:gd name="connsiteY4" fmla="*/ 608911 h 1203851"/>
                <a:gd name="connsiteX5" fmla="*/ 0 w 4268654"/>
                <a:gd name="connsiteY5" fmla="*/ 1203852 h 1203851"/>
                <a:gd name="connsiteX6" fmla="*/ 594786 w 4268654"/>
                <a:gd name="connsiteY6" fmla="*/ 1067443 h 1203851"/>
                <a:gd name="connsiteX7" fmla="*/ 428016 w 4268654"/>
                <a:gd name="connsiteY7" fmla="*/ 901451 h 1203851"/>
                <a:gd name="connsiteX8" fmla="*/ 676939 w 4268654"/>
                <a:gd name="connsiteY8" fmla="*/ 652463 h 1203851"/>
                <a:gd name="connsiteX9" fmla="*/ 2512230 w 4268654"/>
                <a:gd name="connsiteY9" fmla="*/ 652463 h 1203851"/>
                <a:gd name="connsiteX10" fmla="*/ 2512230 w 4268654"/>
                <a:gd name="connsiteY10" fmla="*/ 1133182 h 1203851"/>
                <a:gd name="connsiteX11" fmla="*/ 4268655 w 4268654"/>
                <a:gd name="connsiteY11" fmla="*/ 1133182 h 1203851"/>
                <a:gd name="connsiteX12" fmla="*/ 4268655 w 4268654"/>
                <a:gd name="connsiteY12" fmla="*/ 0 h 1203851"/>
                <a:gd name="connsiteX13" fmla="*/ 2512230 w 4268654"/>
                <a:gd name="connsiteY13" fmla="*/ 0 h 120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68654" h="1203851">
                  <a:moveTo>
                    <a:pt x="2512230" y="0"/>
                  </a:moveTo>
                  <a:lnTo>
                    <a:pt x="2512230" y="479897"/>
                  </a:lnTo>
                  <a:lnTo>
                    <a:pt x="605466" y="479897"/>
                  </a:lnTo>
                  <a:lnTo>
                    <a:pt x="306430" y="779833"/>
                  </a:lnTo>
                  <a:lnTo>
                    <a:pt x="136374" y="608911"/>
                  </a:lnTo>
                  <a:lnTo>
                    <a:pt x="0" y="1203852"/>
                  </a:lnTo>
                  <a:lnTo>
                    <a:pt x="594786" y="1067443"/>
                  </a:lnTo>
                  <a:lnTo>
                    <a:pt x="428016" y="901451"/>
                  </a:lnTo>
                  <a:lnTo>
                    <a:pt x="676939" y="652463"/>
                  </a:lnTo>
                  <a:lnTo>
                    <a:pt x="2512230" y="652463"/>
                  </a:lnTo>
                  <a:lnTo>
                    <a:pt x="2512230" y="1133182"/>
                  </a:lnTo>
                  <a:lnTo>
                    <a:pt x="4268655" y="1133182"/>
                  </a:lnTo>
                  <a:lnTo>
                    <a:pt x="4268655" y="0"/>
                  </a:lnTo>
                  <a:lnTo>
                    <a:pt x="2512230" y="0"/>
                  </a:lnTo>
                  <a:close/>
                </a:path>
              </a:pathLst>
            </a:custGeom>
            <a:gradFill flip="none" rotWithShape="1">
              <a:gsLst>
                <a:gs pos="39000">
                  <a:schemeClr val="accent1">
                    <a:lumMod val="45000"/>
                    <a:lumOff val="55000"/>
                    <a:alpha val="44085"/>
                  </a:schemeClr>
                </a:gs>
                <a:gs pos="99000">
                  <a:schemeClr val="bg1"/>
                </a:gs>
              </a:gsLst>
              <a:lin ang="10800000" scaled="1"/>
              <a:tileRect/>
            </a:gradFill>
            <a:ln w="82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pic>
          <p:nvPicPr>
            <p:cNvPr id="19" name="Picture 18" descr="A power lines in a field&#10;&#10;Description automatically generated">
              <a:extLst>
                <a:ext uri="{FF2B5EF4-FFF2-40B4-BE49-F238E27FC236}">
                  <a16:creationId xmlns:a16="http://schemas.microsoft.com/office/drawing/2014/main" id="{1A75B968-4515-D9CB-6F3B-47B6077378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579432" y="1211180"/>
              <a:ext cx="1753804" cy="1132361"/>
            </a:xfrm>
            <a:prstGeom prst="rect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0B9AFCE-8CCB-964F-DA59-BCB6CD9A2F42}"/>
              </a:ext>
            </a:extLst>
          </p:cNvPr>
          <p:cNvGrpSpPr/>
          <p:nvPr/>
        </p:nvGrpSpPr>
        <p:grpSpPr>
          <a:xfrm>
            <a:off x="7402227" y="3768439"/>
            <a:ext cx="3932649" cy="1133182"/>
            <a:chOff x="7402227" y="3768439"/>
            <a:chExt cx="3932649" cy="1133182"/>
          </a:xfrm>
        </p:grpSpPr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ADC78C44-D196-E6C9-07C9-AD406ADDD033}"/>
                </a:ext>
              </a:extLst>
            </p:cNvPr>
            <p:cNvSpPr/>
            <p:nvPr/>
          </p:nvSpPr>
          <p:spPr>
            <a:xfrm>
              <a:off x="7402227" y="3768440"/>
              <a:ext cx="3932649" cy="1133181"/>
            </a:xfrm>
            <a:custGeom>
              <a:avLst/>
              <a:gdLst>
                <a:gd name="connsiteX0" fmla="*/ 2176226 w 3932649"/>
                <a:gd name="connsiteY0" fmla="*/ 0 h 1133181"/>
                <a:gd name="connsiteX1" fmla="*/ 2176226 w 3932649"/>
                <a:gd name="connsiteY1" fmla="*/ 480719 h 1133181"/>
                <a:gd name="connsiteX2" fmla="*/ 516741 w 3932649"/>
                <a:gd name="connsiteY2" fmla="*/ 480719 h 1133181"/>
                <a:gd name="connsiteX3" fmla="*/ 516741 w 3932649"/>
                <a:gd name="connsiteY3" fmla="*/ 242414 h 1133181"/>
                <a:gd name="connsiteX4" fmla="*/ 0 w 3932649"/>
                <a:gd name="connsiteY4" fmla="*/ 566180 h 1133181"/>
                <a:gd name="connsiteX5" fmla="*/ 516741 w 3932649"/>
                <a:gd name="connsiteY5" fmla="*/ 890768 h 1133181"/>
                <a:gd name="connsiteX6" fmla="*/ 516741 w 3932649"/>
                <a:gd name="connsiteY6" fmla="*/ 653285 h 1133181"/>
                <a:gd name="connsiteX7" fmla="*/ 2176226 w 3932649"/>
                <a:gd name="connsiteY7" fmla="*/ 653285 h 1133181"/>
                <a:gd name="connsiteX8" fmla="*/ 2176226 w 3932649"/>
                <a:gd name="connsiteY8" fmla="*/ 1133182 h 1133181"/>
                <a:gd name="connsiteX9" fmla="*/ 3932650 w 3932649"/>
                <a:gd name="connsiteY9" fmla="*/ 1133182 h 1133181"/>
                <a:gd name="connsiteX10" fmla="*/ 3932650 w 3932649"/>
                <a:gd name="connsiteY10" fmla="*/ 0 h 1133181"/>
                <a:gd name="connsiteX11" fmla="*/ 2176226 w 3932649"/>
                <a:gd name="connsiteY11" fmla="*/ 0 h 1133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32649" h="1133181">
                  <a:moveTo>
                    <a:pt x="2176226" y="0"/>
                  </a:moveTo>
                  <a:lnTo>
                    <a:pt x="2176226" y="480719"/>
                  </a:lnTo>
                  <a:lnTo>
                    <a:pt x="516741" y="480719"/>
                  </a:lnTo>
                  <a:lnTo>
                    <a:pt x="516741" y="242414"/>
                  </a:lnTo>
                  <a:lnTo>
                    <a:pt x="0" y="566180"/>
                  </a:lnTo>
                  <a:lnTo>
                    <a:pt x="516741" y="890768"/>
                  </a:lnTo>
                  <a:lnTo>
                    <a:pt x="516741" y="653285"/>
                  </a:lnTo>
                  <a:lnTo>
                    <a:pt x="2176226" y="653285"/>
                  </a:lnTo>
                  <a:lnTo>
                    <a:pt x="2176226" y="1133182"/>
                  </a:lnTo>
                  <a:lnTo>
                    <a:pt x="3932650" y="1133182"/>
                  </a:lnTo>
                  <a:lnTo>
                    <a:pt x="3932650" y="0"/>
                  </a:lnTo>
                  <a:lnTo>
                    <a:pt x="2176226" y="0"/>
                  </a:lnTo>
                  <a:close/>
                </a:path>
              </a:pathLst>
            </a:custGeom>
            <a:gradFill flip="none" rotWithShape="1">
              <a:gsLst>
                <a:gs pos="39000">
                  <a:schemeClr val="accent1">
                    <a:lumMod val="45000"/>
                    <a:lumOff val="55000"/>
                    <a:alpha val="44085"/>
                  </a:schemeClr>
                </a:gs>
                <a:gs pos="99000">
                  <a:schemeClr val="bg1"/>
                </a:gs>
              </a:gsLst>
              <a:lin ang="10800000" scaled="1"/>
              <a:tileRect/>
            </a:gradFill>
            <a:ln w="82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pic>
          <p:nvPicPr>
            <p:cNvPr id="21" name="Picture 20" descr="A group of people standing in front of solar panels&#10;&#10;Description automatically generated">
              <a:extLst>
                <a:ext uri="{FF2B5EF4-FFF2-40B4-BE49-F238E27FC236}">
                  <a16:creationId xmlns:a16="http://schemas.microsoft.com/office/drawing/2014/main" id="{79D3739C-E5FB-52C4-7A04-BDD3F1BAED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579432" y="3768439"/>
              <a:ext cx="1753804" cy="1130212"/>
            </a:xfrm>
            <a:prstGeom prst="rect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F5A4137-F3E6-3671-8815-A981389CF832}"/>
              </a:ext>
            </a:extLst>
          </p:cNvPr>
          <p:cNvGrpSpPr/>
          <p:nvPr/>
        </p:nvGrpSpPr>
        <p:grpSpPr>
          <a:xfrm>
            <a:off x="857124" y="2486523"/>
            <a:ext cx="3934290" cy="1132360"/>
            <a:chOff x="857124" y="2486523"/>
            <a:chExt cx="3934290" cy="1132360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727D9C7D-520A-19C8-179A-539F504D1ED3}"/>
                </a:ext>
              </a:extLst>
            </p:cNvPr>
            <p:cNvSpPr/>
            <p:nvPr/>
          </p:nvSpPr>
          <p:spPr>
            <a:xfrm>
              <a:off x="858764" y="2486523"/>
              <a:ext cx="3932650" cy="1132360"/>
            </a:xfrm>
            <a:custGeom>
              <a:avLst/>
              <a:gdLst>
                <a:gd name="connsiteX0" fmla="*/ 3932650 w 3932650"/>
                <a:gd name="connsiteY0" fmla="*/ 566180 h 1132360"/>
                <a:gd name="connsiteX1" fmla="*/ 3415910 w 3932650"/>
                <a:gd name="connsiteY1" fmla="*/ 241592 h 1132360"/>
                <a:gd name="connsiteX2" fmla="*/ 3415910 w 3932650"/>
                <a:gd name="connsiteY2" fmla="*/ 479897 h 1132360"/>
                <a:gd name="connsiteX3" fmla="*/ 1756425 w 3932650"/>
                <a:gd name="connsiteY3" fmla="*/ 479897 h 1132360"/>
                <a:gd name="connsiteX4" fmla="*/ 1756425 w 3932650"/>
                <a:gd name="connsiteY4" fmla="*/ 0 h 1132360"/>
                <a:gd name="connsiteX5" fmla="*/ 0 w 3932650"/>
                <a:gd name="connsiteY5" fmla="*/ 0 h 1132360"/>
                <a:gd name="connsiteX6" fmla="*/ 0 w 3932650"/>
                <a:gd name="connsiteY6" fmla="*/ 1132360 h 1132360"/>
                <a:gd name="connsiteX7" fmla="*/ 1756425 w 3932650"/>
                <a:gd name="connsiteY7" fmla="*/ 1132360 h 1132360"/>
                <a:gd name="connsiteX8" fmla="*/ 1756425 w 3932650"/>
                <a:gd name="connsiteY8" fmla="*/ 652463 h 1132360"/>
                <a:gd name="connsiteX9" fmla="*/ 3415910 w 3932650"/>
                <a:gd name="connsiteY9" fmla="*/ 652463 h 1132360"/>
                <a:gd name="connsiteX10" fmla="*/ 3415910 w 3932650"/>
                <a:gd name="connsiteY10" fmla="*/ 890768 h 1132360"/>
                <a:gd name="connsiteX11" fmla="*/ 3932650 w 3932650"/>
                <a:gd name="connsiteY11" fmla="*/ 566180 h 1132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32650" h="1132360">
                  <a:moveTo>
                    <a:pt x="3932650" y="566180"/>
                  </a:moveTo>
                  <a:lnTo>
                    <a:pt x="3415910" y="241592"/>
                  </a:lnTo>
                  <a:lnTo>
                    <a:pt x="3415910" y="479897"/>
                  </a:lnTo>
                  <a:lnTo>
                    <a:pt x="1756425" y="479897"/>
                  </a:lnTo>
                  <a:lnTo>
                    <a:pt x="1756425" y="0"/>
                  </a:lnTo>
                  <a:lnTo>
                    <a:pt x="0" y="0"/>
                  </a:lnTo>
                  <a:lnTo>
                    <a:pt x="0" y="1132360"/>
                  </a:lnTo>
                  <a:lnTo>
                    <a:pt x="1756425" y="1132360"/>
                  </a:lnTo>
                  <a:lnTo>
                    <a:pt x="1756425" y="652463"/>
                  </a:lnTo>
                  <a:lnTo>
                    <a:pt x="3415910" y="652463"/>
                  </a:lnTo>
                  <a:lnTo>
                    <a:pt x="3415910" y="890768"/>
                  </a:lnTo>
                  <a:lnTo>
                    <a:pt x="3932650" y="566180"/>
                  </a:lnTo>
                  <a:close/>
                </a:path>
              </a:pathLst>
            </a:custGeom>
            <a:gradFill flip="none" rotWithShape="1">
              <a:gsLst>
                <a:gs pos="39000">
                  <a:schemeClr val="accent1">
                    <a:lumMod val="45000"/>
                    <a:lumOff val="55000"/>
                    <a:alpha val="44085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ln w="82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pic>
          <p:nvPicPr>
            <p:cNvPr id="23" name="Picture 22" descr="Several white containers in a warehouse&#10;&#10;Description automatically generated">
              <a:extLst>
                <a:ext uri="{FF2B5EF4-FFF2-40B4-BE49-F238E27FC236}">
                  <a16:creationId xmlns:a16="http://schemas.microsoft.com/office/drawing/2014/main" id="{9FB9FD44-D2C1-6D18-BE6B-BD73D4BBA6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57124" y="2488988"/>
              <a:ext cx="1755442" cy="1129895"/>
            </a:xfrm>
            <a:prstGeom prst="rect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</p:pic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88E09B02-8E47-1F90-41BB-8B6B79FA0FF2}"/>
              </a:ext>
            </a:extLst>
          </p:cNvPr>
          <p:cNvGrpSpPr/>
          <p:nvPr/>
        </p:nvGrpSpPr>
        <p:grpSpPr>
          <a:xfrm>
            <a:off x="7402227" y="2486523"/>
            <a:ext cx="3932649" cy="1132361"/>
            <a:chOff x="7402227" y="2486523"/>
            <a:chExt cx="3932649" cy="1132361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9D790B13-BC96-47FA-26CC-F12CA3B39548}"/>
                </a:ext>
              </a:extLst>
            </p:cNvPr>
            <p:cNvSpPr/>
            <p:nvPr/>
          </p:nvSpPr>
          <p:spPr>
            <a:xfrm>
              <a:off x="7402227" y="2486523"/>
              <a:ext cx="3932649" cy="1132360"/>
            </a:xfrm>
            <a:custGeom>
              <a:avLst/>
              <a:gdLst>
                <a:gd name="connsiteX0" fmla="*/ 2176226 w 3932649"/>
                <a:gd name="connsiteY0" fmla="*/ 0 h 1132360"/>
                <a:gd name="connsiteX1" fmla="*/ 2176226 w 3932649"/>
                <a:gd name="connsiteY1" fmla="*/ 479897 h 1132360"/>
                <a:gd name="connsiteX2" fmla="*/ 516741 w 3932649"/>
                <a:gd name="connsiteY2" fmla="*/ 479897 h 1132360"/>
                <a:gd name="connsiteX3" fmla="*/ 516741 w 3932649"/>
                <a:gd name="connsiteY3" fmla="*/ 241592 h 1132360"/>
                <a:gd name="connsiteX4" fmla="*/ 0 w 3932649"/>
                <a:gd name="connsiteY4" fmla="*/ 566180 h 1132360"/>
                <a:gd name="connsiteX5" fmla="*/ 516741 w 3932649"/>
                <a:gd name="connsiteY5" fmla="*/ 890768 h 1132360"/>
                <a:gd name="connsiteX6" fmla="*/ 516741 w 3932649"/>
                <a:gd name="connsiteY6" fmla="*/ 652463 h 1132360"/>
                <a:gd name="connsiteX7" fmla="*/ 2176226 w 3932649"/>
                <a:gd name="connsiteY7" fmla="*/ 652463 h 1132360"/>
                <a:gd name="connsiteX8" fmla="*/ 2176226 w 3932649"/>
                <a:gd name="connsiteY8" fmla="*/ 1132360 h 1132360"/>
                <a:gd name="connsiteX9" fmla="*/ 3932650 w 3932649"/>
                <a:gd name="connsiteY9" fmla="*/ 1132360 h 1132360"/>
                <a:gd name="connsiteX10" fmla="*/ 3932650 w 3932649"/>
                <a:gd name="connsiteY10" fmla="*/ 0 h 1132360"/>
                <a:gd name="connsiteX11" fmla="*/ 2176226 w 3932649"/>
                <a:gd name="connsiteY11" fmla="*/ 0 h 1132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32649" h="1132360">
                  <a:moveTo>
                    <a:pt x="2176226" y="0"/>
                  </a:moveTo>
                  <a:lnTo>
                    <a:pt x="2176226" y="479897"/>
                  </a:lnTo>
                  <a:lnTo>
                    <a:pt x="516741" y="479897"/>
                  </a:lnTo>
                  <a:lnTo>
                    <a:pt x="516741" y="241592"/>
                  </a:lnTo>
                  <a:lnTo>
                    <a:pt x="0" y="566180"/>
                  </a:lnTo>
                  <a:lnTo>
                    <a:pt x="516741" y="890768"/>
                  </a:lnTo>
                  <a:lnTo>
                    <a:pt x="516741" y="652463"/>
                  </a:lnTo>
                  <a:lnTo>
                    <a:pt x="2176226" y="652463"/>
                  </a:lnTo>
                  <a:lnTo>
                    <a:pt x="2176226" y="1132360"/>
                  </a:lnTo>
                  <a:lnTo>
                    <a:pt x="3932650" y="1132360"/>
                  </a:lnTo>
                  <a:lnTo>
                    <a:pt x="3932650" y="0"/>
                  </a:lnTo>
                  <a:lnTo>
                    <a:pt x="2176226" y="0"/>
                  </a:lnTo>
                  <a:close/>
                </a:path>
              </a:pathLst>
            </a:custGeom>
            <a:gradFill flip="none" rotWithShape="1">
              <a:gsLst>
                <a:gs pos="39000">
                  <a:schemeClr val="accent1">
                    <a:lumMod val="45000"/>
                    <a:lumOff val="55000"/>
                    <a:alpha val="44085"/>
                  </a:schemeClr>
                </a:gs>
                <a:gs pos="99000">
                  <a:schemeClr val="bg1"/>
                </a:gs>
              </a:gsLst>
              <a:lin ang="10800000" scaled="1"/>
              <a:tileRect/>
            </a:gradFill>
            <a:ln w="82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pic>
          <p:nvPicPr>
            <p:cNvPr id="25" name="Picture 24" descr="A field of purple flowers with a nuclear power plant behind it&#10;&#10;Description automatically generated">
              <a:extLst>
                <a:ext uri="{FF2B5EF4-FFF2-40B4-BE49-F238E27FC236}">
                  <a16:creationId xmlns:a16="http://schemas.microsoft.com/office/drawing/2014/main" id="{AE0EE491-3494-D87F-18F9-19C35327AA5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579432" y="2488672"/>
              <a:ext cx="1753804" cy="1130212"/>
            </a:xfrm>
            <a:prstGeom prst="rect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2D378FB-55AC-E34B-3DD8-047AB7B706AB}"/>
              </a:ext>
            </a:extLst>
          </p:cNvPr>
          <p:cNvGrpSpPr/>
          <p:nvPr/>
        </p:nvGrpSpPr>
        <p:grpSpPr>
          <a:xfrm>
            <a:off x="7066222" y="4975578"/>
            <a:ext cx="4268654" cy="1200564"/>
            <a:chOff x="7066222" y="4975578"/>
            <a:chExt cx="4268654" cy="1200564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2E377DF7-C6EC-A827-7472-2C235E62AF1A}"/>
                </a:ext>
              </a:extLst>
            </p:cNvPr>
            <p:cNvSpPr/>
            <p:nvPr/>
          </p:nvSpPr>
          <p:spPr>
            <a:xfrm>
              <a:off x="7066222" y="4975578"/>
              <a:ext cx="4268654" cy="1200564"/>
            </a:xfrm>
            <a:custGeom>
              <a:avLst/>
              <a:gdLst>
                <a:gd name="connsiteX0" fmla="*/ 2512230 w 4268654"/>
                <a:gd name="connsiteY0" fmla="*/ 68204 h 1200564"/>
                <a:gd name="connsiteX1" fmla="*/ 2512230 w 4268654"/>
                <a:gd name="connsiteY1" fmla="*/ 548102 h 1200564"/>
                <a:gd name="connsiteX2" fmla="*/ 676939 w 4268654"/>
                <a:gd name="connsiteY2" fmla="*/ 548102 h 1200564"/>
                <a:gd name="connsiteX3" fmla="*/ 429659 w 4268654"/>
                <a:gd name="connsiteY3" fmla="*/ 300758 h 1200564"/>
                <a:gd name="connsiteX4" fmla="*/ 594786 w 4268654"/>
                <a:gd name="connsiteY4" fmla="*/ 136409 h 1200564"/>
                <a:gd name="connsiteX5" fmla="*/ 0 w 4268654"/>
                <a:gd name="connsiteY5" fmla="*/ 0 h 1200564"/>
                <a:gd name="connsiteX6" fmla="*/ 136374 w 4268654"/>
                <a:gd name="connsiteY6" fmla="*/ 594941 h 1200564"/>
                <a:gd name="connsiteX7" fmla="*/ 308073 w 4268654"/>
                <a:gd name="connsiteY7" fmla="*/ 423197 h 1200564"/>
                <a:gd name="connsiteX8" fmla="*/ 605466 w 4268654"/>
                <a:gd name="connsiteY8" fmla="*/ 720667 h 1200564"/>
                <a:gd name="connsiteX9" fmla="*/ 2512230 w 4268654"/>
                <a:gd name="connsiteY9" fmla="*/ 720667 h 1200564"/>
                <a:gd name="connsiteX10" fmla="*/ 2512230 w 4268654"/>
                <a:gd name="connsiteY10" fmla="*/ 1200565 h 1200564"/>
                <a:gd name="connsiteX11" fmla="*/ 4268655 w 4268654"/>
                <a:gd name="connsiteY11" fmla="*/ 1200565 h 1200564"/>
                <a:gd name="connsiteX12" fmla="*/ 4268655 w 4268654"/>
                <a:gd name="connsiteY12" fmla="*/ 68204 h 1200564"/>
                <a:gd name="connsiteX13" fmla="*/ 2512230 w 4268654"/>
                <a:gd name="connsiteY13" fmla="*/ 68204 h 1200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68654" h="1200564">
                  <a:moveTo>
                    <a:pt x="2512230" y="68204"/>
                  </a:moveTo>
                  <a:lnTo>
                    <a:pt x="2512230" y="548102"/>
                  </a:lnTo>
                  <a:lnTo>
                    <a:pt x="676939" y="548102"/>
                  </a:lnTo>
                  <a:lnTo>
                    <a:pt x="429659" y="300758"/>
                  </a:lnTo>
                  <a:lnTo>
                    <a:pt x="594786" y="136409"/>
                  </a:lnTo>
                  <a:lnTo>
                    <a:pt x="0" y="0"/>
                  </a:lnTo>
                  <a:lnTo>
                    <a:pt x="136374" y="594941"/>
                  </a:lnTo>
                  <a:lnTo>
                    <a:pt x="308073" y="423197"/>
                  </a:lnTo>
                  <a:lnTo>
                    <a:pt x="605466" y="720667"/>
                  </a:lnTo>
                  <a:lnTo>
                    <a:pt x="2512230" y="720667"/>
                  </a:lnTo>
                  <a:lnTo>
                    <a:pt x="2512230" y="1200565"/>
                  </a:lnTo>
                  <a:lnTo>
                    <a:pt x="4268655" y="1200565"/>
                  </a:lnTo>
                  <a:lnTo>
                    <a:pt x="4268655" y="68204"/>
                  </a:lnTo>
                  <a:lnTo>
                    <a:pt x="2512230" y="68204"/>
                  </a:lnTo>
                  <a:close/>
                </a:path>
              </a:pathLst>
            </a:custGeom>
            <a:gradFill flip="none" rotWithShape="1">
              <a:gsLst>
                <a:gs pos="39000">
                  <a:schemeClr val="accent1">
                    <a:lumMod val="45000"/>
                    <a:lumOff val="55000"/>
                    <a:alpha val="44085"/>
                  </a:schemeClr>
                </a:gs>
                <a:gs pos="99000">
                  <a:schemeClr val="bg1"/>
                </a:gs>
              </a:gsLst>
              <a:lin ang="10800000" scaled="1"/>
              <a:tileRect/>
            </a:gradFill>
            <a:ln w="82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pic>
          <p:nvPicPr>
            <p:cNvPr id="29" name="Picture 28" descr="A large factory with a field of grass&#10;&#10;Description automatically generated">
              <a:extLst>
                <a:ext uri="{FF2B5EF4-FFF2-40B4-BE49-F238E27FC236}">
                  <a16:creationId xmlns:a16="http://schemas.microsoft.com/office/drawing/2014/main" id="{2E0EA0A6-C365-724C-7977-FF806D1D345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579432" y="5048207"/>
              <a:ext cx="1753804" cy="1127935"/>
            </a:xfrm>
            <a:prstGeom prst="rect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EEE17C8-0FFC-3D2E-9280-C374E142A412}"/>
              </a:ext>
            </a:extLst>
          </p:cNvPr>
          <p:cNvGrpSpPr/>
          <p:nvPr/>
        </p:nvGrpSpPr>
        <p:grpSpPr>
          <a:xfrm>
            <a:off x="857124" y="3768440"/>
            <a:ext cx="3934290" cy="1133181"/>
            <a:chOff x="857124" y="3768440"/>
            <a:chExt cx="3934290" cy="113318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C7A4894-3422-C9B6-F3A3-2B3F132B1BF7}"/>
                </a:ext>
              </a:extLst>
            </p:cNvPr>
            <p:cNvSpPr/>
            <p:nvPr/>
          </p:nvSpPr>
          <p:spPr>
            <a:xfrm>
              <a:off x="858764" y="3768440"/>
              <a:ext cx="3932650" cy="1133181"/>
            </a:xfrm>
            <a:custGeom>
              <a:avLst/>
              <a:gdLst>
                <a:gd name="connsiteX0" fmla="*/ 3932650 w 3932650"/>
                <a:gd name="connsiteY0" fmla="*/ 566180 h 1133181"/>
                <a:gd name="connsiteX1" fmla="*/ 3415910 w 3932650"/>
                <a:gd name="connsiteY1" fmla="*/ 242414 h 1133181"/>
                <a:gd name="connsiteX2" fmla="*/ 3415910 w 3932650"/>
                <a:gd name="connsiteY2" fmla="*/ 480719 h 1133181"/>
                <a:gd name="connsiteX3" fmla="*/ 1756425 w 3932650"/>
                <a:gd name="connsiteY3" fmla="*/ 480719 h 1133181"/>
                <a:gd name="connsiteX4" fmla="*/ 1756425 w 3932650"/>
                <a:gd name="connsiteY4" fmla="*/ 0 h 1133181"/>
                <a:gd name="connsiteX5" fmla="*/ 0 w 3932650"/>
                <a:gd name="connsiteY5" fmla="*/ 0 h 1133181"/>
                <a:gd name="connsiteX6" fmla="*/ 0 w 3932650"/>
                <a:gd name="connsiteY6" fmla="*/ 1133182 h 1133181"/>
                <a:gd name="connsiteX7" fmla="*/ 1756425 w 3932650"/>
                <a:gd name="connsiteY7" fmla="*/ 1133182 h 1133181"/>
                <a:gd name="connsiteX8" fmla="*/ 1756425 w 3932650"/>
                <a:gd name="connsiteY8" fmla="*/ 653285 h 1133181"/>
                <a:gd name="connsiteX9" fmla="*/ 3415910 w 3932650"/>
                <a:gd name="connsiteY9" fmla="*/ 653285 h 1133181"/>
                <a:gd name="connsiteX10" fmla="*/ 3415910 w 3932650"/>
                <a:gd name="connsiteY10" fmla="*/ 890768 h 1133181"/>
                <a:gd name="connsiteX11" fmla="*/ 3932650 w 3932650"/>
                <a:gd name="connsiteY11" fmla="*/ 566180 h 1133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32650" h="1133181">
                  <a:moveTo>
                    <a:pt x="3932650" y="566180"/>
                  </a:moveTo>
                  <a:lnTo>
                    <a:pt x="3415910" y="242414"/>
                  </a:lnTo>
                  <a:lnTo>
                    <a:pt x="3415910" y="480719"/>
                  </a:lnTo>
                  <a:lnTo>
                    <a:pt x="1756425" y="480719"/>
                  </a:lnTo>
                  <a:lnTo>
                    <a:pt x="1756425" y="0"/>
                  </a:lnTo>
                  <a:lnTo>
                    <a:pt x="0" y="0"/>
                  </a:lnTo>
                  <a:lnTo>
                    <a:pt x="0" y="1133182"/>
                  </a:lnTo>
                  <a:lnTo>
                    <a:pt x="1756425" y="1133182"/>
                  </a:lnTo>
                  <a:lnTo>
                    <a:pt x="1756425" y="653285"/>
                  </a:lnTo>
                  <a:lnTo>
                    <a:pt x="3415910" y="653285"/>
                  </a:lnTo>
                  <a:lnTo>
                    <a:pt x="3415910" y="890768"/>
                  </a:lnTo>
                  <a:lnTo>
                    <a:pt x="3932650" y="566180"/>
                  </a:lnTo>
                  <a:close/>
                </a:path>
              </a:pathLst>
            </a:custGeom>
            <a:gradFill flip="none" rotWithShape="1">
              <a:gsLst>
                <a:gs pos="39000">
                  <a:schemeClr val="accent1">
                    <a:lumMod val="45000"/>
                    <a:lumOff val="55000"/>
                    <a:alpha val="44085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ln w="82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pic>
          <p:nvPicPr>
            <p:cNvPr id="33" name="Picture 32" descr="A large power plant with power lines&#10;&#10;Description automatically generated">
              <a:extLst>
                <a:ext uri="{FF2B5EF4-FFF2-40B4-BE49-F238E27FC236}">
                  <a16:creationId xmlns:a16="http://schemas.microsoft.com/office/drawing/2014/main" id="{769E8A23-7269-40A8-6603-50EC1103021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57124" y="3771726"/>
              <a:ext cx="1755443" cy="1129895"/>
            </a:xfrm>
            <a:prstGeom prst="rect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</p:pic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BB07D6B-E12F-D0A4-0FB6-19002FBB1CF4}"/>
              </a:ext>
            </a:extLst>
          </p:cNvPr>
          <p:cNvGrpSpPr/>
          <p:nvPr/>
        </p:nvGrpSpPr>
        <p:grpSpPr>
          <a:xfrm>
            <a:off x="857124" y="4975578"/>
            <a:ext cx="4270294" cy="1200565"/>
            <a:chOff x="857124" y="4975578"/>
            <a:chExt cx="4270294" cy="1200565"/>
          </a:xfrm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8E1D14E0-3859-2C9B-2417-67B5024A6E24}"/>
                </a:ext>
              </a:extLst>
            </p:cNvPr>
            <p:cNvSpPr/>
            <p:nvPr/>
          </p:nvSpPr>
          <p:spPr>
            <a:xfrm>
              <a:off x="858764" y="4975578"/>
              <a:ext cx="4268654" cy="1200564"/>
            </a:xfrm>
            <a:custGeom>
              <a:avLst/>
              <a:gdLst>
                <a:gd name="connsiteX0" fmla="*/ 4268655 w 4268654"/>
                <a:gd name="connsiteY0" fmla="*/ 0 h 1200564"/>
                <a:gd name="connsiteX1" fmla="*/ 3673869 w 4268654"/>
                <a:gd name="connsiteY1" fmla="*/ 136409 h 1200564"/>
                <a:gd name="connsiteX2" fmla="*/ 3838996 w 4268654"/>
                <a:gd name="connsiteY2" fmla="*/ 300758 h 1200564"/>
                <a:gd name="connsiteX3" fmla="*/ 3591717 w 4268654"/>
                <a:gd name="connsiteY3" fmla="*/ 548102 h 1200564"/>
                <a:gd name="connsiteX4" fmla="*/ 1756425 w 4268654"/>
                <a:gd name="connsiteY4" fmla="*/ 548102 h 1200564"/>
                <a:gd name="connsiteX5" fmla="*/ 1756425 w 4268654"/>
                <a:gd name="connsiteY5" fmla="*/ 68204 h 1200564"/>
                <a:gd name="connsiteX6" fmla="*/ 0 w 4268654"/>
                <a:gd name="connsiteY6" fmla="*/ 68204 h 1200564"/>
                <a:gd name="connsiteX7" fmla="*/ 0 w 4268654"/>
                <a:gd name="connsiteY7" fmla="*/ 1200565 h 1200564"/>
                <a:gd name="connsiteX8" fmla="*/ 1756425 w 4268654"/>
                <a:gd name="connsiteY8" fmla="*/ 1200565 h 1200564"/>
                <a:gd name="connsiteX9" fmla="*/ 1756425 w 4268654"/>
                <a:gd name="connsiteY9" fmla="*/ 720667 h 1200564"/>
                <a:gd name="connsiteX10" fmla="*/ 3663189 w 4268654"/>
                <a:gd name="connsiteY10" fmla="*/ 720667 h 1200564"/>
                <a:gd name="connsiteX11" fmla="*/ 3960582 w 4268654"/>
                <a:gd name="connsiteY11" fmla="*/ 423197 h 1200564"/>
                <a:gd name="connsiteX12" fmla="*/ 4132281 w 4268654"/>
                <a:gd name="connsiteY12" fmla="*/ 594941 h 1200564"/>
                <a:gd name="connsiteX13" fmla="*/ 4268655 w 4268654"/>
                <a:gd name="connsiteY13" fmla="*/ 0 h 1200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68654" h="1200564">
                  <a:moveTo>
                    <a:pt x="4268655" y="0"/>
                  </a:moveTo>
                  <a:lnTo>
                    <a:pt x="3673869" y="136409"/>
                  </a:lnTo>
                  <a:lnTo>
                    <a:pt x="3838996" y="300758"/>
                  </a:lnTo>
                  <a:lnTo>
                    <a:pt x="3591717" y="548102"/>
                  </a:lnTo>
                  <a:lnTo>
                    <a:pt x="1756425" y="548102"/>
                  </a:lnTo>
                  <a:lnTo>
                    <a:pt x="1756425" y="68204"/>
                  </a:lnTo>
                  <a:lnTo>
                    <a:pt x="0" y="68204"/>
                  </a:lnTo>
                  <a:lnTo>
                    <a:pt x="0" y="1200565"/>
                  </a:lnTo>
                  <a:lnTo>
                    <a:pt x="1756425" y="1200565"/>
                  </a:lnTo>
                  <a:lnTo>
                    <a:pt x="1756425" y="720667"/>
                  </a:lnTo>
                  <a:lnTo>
                    <a:pt x="3663189" y="720667"/>
                  </a:lnTo>
                  <a:lnTo>
                    <a:pt x="3960582" y="423197"/>
                  </a:lnTo>
                  <a:lnTo>
                    <a:pt x="4132281" y="594941"/>
                  </a:lnTo>
                  <a:lnTo>
                    <a:pt x="4268655" y="0"/>
                  </a:lnTo>
                  <a:close/>
                </a:path>
              </a:pathLst>
            </a:custGeom>
            <a:gradFill flip="none" rotWithShape="1">
              <a:gsLst>
                <a:gs pos="39000">
                  <a:schemeClr val="accent1">
                    <a:lumMod val="45000"/>
                    <a:lumOff val="55000"/>
                    <a:alpha val="44085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ln w="82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pic>
          <p:nvPicPr>
            <p:cNvPr id="35" name="Picture 34" descr="A water flowing from a dam&#10;&#10;Description automatically generated">
              <a:extLst>
                <a:ext uri="{FF2B5EF4-FFF2-40B4-BE49-F238E27FC236}">
                  <a16:creationId xmlns:a16="http://schemas.microsoft.com/office/drawing/2014/main" id="{D16BF34C-46A6-9B09-17A0-05DF5F2236B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57124" y="5051179"/>
              <a:ext cx="1755444" cy="1124964"/>
            </a:xfrm>
            <a:prstGeom prst="rect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</p:pic>
      </p:grpSp>
      <p:pic>
        <p:nvPicPr>
          <p:cNvPr id="6" name="Picture 5" descr="A blue and green circle with icons and symbols&#10;&#10;Description automatically generated with medium confidence">
            <a:extLst>
              <a:ext uri="{FF2B5EF4-FFF2-40B4-BE49-F238E27FC236}">
                <a16:creationId xmlns:a16="http://schemas.microsoft.com/office/drawing/2014/main" id="{117D8C45-714F-097A-76D3-3D164623306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8498" y="2461959"/>
            <a:ext cx="2173188" cy="231384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782E986-356F-F632-C8BA-8466561A9F78}"/>
              </a:ext>
            </a:extLst>
          </p:cNvPr>
          <p:cNvSpPr txBox="1"/>
          <p:nvPr/>
        </p:nvSpPr>
        <p:spPr>
          <a:xfrm>
            <a:off x="921158" y="813816"/>
            <a:ext cx="10241280" cy="448584"/>
          </a:xfrm>
          <a:prstGeom prst="rect">
            <a:avLst/>
          </a:prstGeom>
          <a:noFill/>
          <a:effectLst>
            <a:outerShdw blurRad="50800" dist="12700" dir="2700000" algn="tl" rotWithShape="0">
              <a:prstClr val="black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00" cap="none" spc="0" normalizeH="0" baseline="0" noProof="0">
                <a:ln>
                  <a:noFill/>
                </a:ln>
                <a:solidFill>
                  <a:srgbClr val="AAEBE9"/>
                </a:solidFill>
                <a:effectLst/>
                <a:uLnTx/>
                <a:uFillTx/>
                <a:latin typeface="Arial" charset="0"/>
                <a:ea typeface="+mn-ea"/>
                <a:cs typeface="Times New Roman" panose="02020603050405020304" pitchFamily="18" charset="0"/>
              </a:rPr>
              <a:t>~95% of All Data is Private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A9145E-0FA4-84D4-D765-B8BEE03A5354}"/>
              </a:ext>
            </a:extLst>
          </p:cNvPr>
          <p:cNvSpPr txBox="1"/>
          <p:nvPr/>
        </p:nvSpPr>
        <p:spPr>
          <a:xfrm>
            <a:off x="857124" y="6004052"/>
            <a:ext cx="10476112" cy="448584"/>
          </a:xfrm>
          <a:prstGeom prst="rect">
            <a:avLst/>
          </a:prstGeom>
          <a:noFill/>
          <a:effectLst>
            <a:outerShdw blurRad="50800" dist="12700" dir="2700000" algn="tl" rotWithShape="0">
              <a:prstClr val="black"/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00" cap="none" spc="0" normalizeH="0" baseline="0" noProof="0">
                <a:ln>
                  <a:noFill/>
                </a:ln>
                <a:solidFill>
                  <a:srgbClr val="AAEBE9"/>
                </a:solidFill>
                <a:effectLst/>
                <a:uLnTx/>
                <a:uFillTx/>
                <a:latin typeface="Arial" charset="0"/>
                <a:ea typeface="+mn-ea"/>
                <a:cs typeface="Times New Roman" panose="02020603050405020304" pitchFamily="18" charset="0"/>
              </a:rPr>
              <a:t>EPRI’s Connections are Critical</a:t>
            </a:r>
          </a:p>
        </p:txBody>
      </p:sp>
    </p:spTree>
    <p:extLst>
      <p:ext uri="{BB962C8B-B14F-4D97-AF65-F5344CB8AC3E}">
        <p14:creationId xmlns:p14="http://schemas.microsoft.com/office/powerpoint/2010/main" val="29593248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D3FAB-F87C-FF92-C0B8-356CF3518A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0354507C-0417-755A-3EEA-E97A67FA2A1D}"/>
              </a:ext>
            </a:extLst>
          </p:cNvPr>
          <p:cNvCxnSpPr>
            <a:cxnSpLocks/>
          </p:cNvCxnSpPr>
          <p:nvPr/>
        </p:nvCxnSpPr>
        <p:spPr bwMode="auto">
          <a:xfrm flipH="1">
            <a:off x="9936947" y="2940030"/>
            <a:ext cx="612387" cy="73330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alpha val="51622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F25F35B-405A-F05B-AE6F-12071BD969EC}"/>
              </a:ext>
            </a:extLst>
          </p:cNvPr>
          <p:cNvCxnSpPr>
            <a:cxnSpLocks/>
          </p:cNvCxnSpPr>
          <p:nvPr/>
        </p:nvCxnSpPr>
        <p:spPr bwMode="auto">
          <a:xfrm flipH="1">
            <a:off x="1888653" y="4654226"/>
            <a:ext cx="373671" cy="46193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alpha val="51622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0B43012-A0CA-65BD-9917-E0EEC436763B}"/>
              </a:ext>
            </a:extLst>
          </p:cNvPr>
          <p:cNvCxnSpPr/>
          <p:nvPr/>
        </p:nvCxnSpPr>
        <p:spPr bwMode="auto">
          <a:xfrm>
            <a:off x="1903887" y="2490952"/>
            <a:ext cx="1848306" cy="12464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alpha val="51622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A09B6A0-716D-DB78-C1AB-ABA8781DDCB2}"/>
              </a:ext>
            </a:extLst>
          </p:cNvPr>
          <p:cNvCxnSpPr>
            <a:cxnSpLocks/>
          </p:cNvCxnSpPr>
          <p:nvPr/>
        </p:nvCxnSpPr>
        <p:spPr bwMode="auto">
          <a:xfrm>
            <a:off x="1714701" y="3026979"/>
            <a:ext cx="562614" cy="59921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alpha val="51622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4D1F8EB-DF8C-6109-444D-FAF8949CEE0E}"/>
              </a:ext>
            </a:extLst>
          </p:cNvPr>
          <p:cNvCxnSpPr>
            <a:cxnSpLocks/>
          </p:cNvCxnSpPr>
          <p:nvPr/>
        </p:nvCxnSpPr>
        <p:spPr bwMode="auto">
          <a:xfrm>
            <a:off x="1506309" y="3081199"/>
            <a:ext cx="19737" cy="189307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alpha val="51622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DC60C089-88CC-E333-BC39-C9DD00371C4C}"/>
              </a:ext>
            </a:extLst>
          </p:cNvPr>
          <p:cNvCxnSpPr>
            <a:cxnSpLocks/>
          </p:cNvCxnSpPr>
          <p:nvPr/>
        </p:nvCxnSpPr>
        <p:spPr bwMode="auto">
          <a:xfrm flipH="1">
            <a:off x="2172432" y="5135633"/>
            <a:ext cx="3005734" cy="43772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alpha val="51622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D2E105DA-E74D-668E-F1D7-FA82819A1321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079254" y="4277285"/>
            <a:ext cx="2122561" cy="35385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alpha val="51622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7DF37157-6E98-09EB-12C3-3048B028734C}"/>
              </a:ext>
            </a:extLst>
          </p:cNvPr>
          <p:cNvCxnSpPr>
            <a:cxnSpLocks/>
          </p:cNvCxnSpPr>
          <p:nvPr/>
        </p:nvCxnSpPr>
        <p:spPr bwMode="auto">
          <a:xfrm flipH="1">
            <a:off x="3087137" y="3218792"/>
            <a:ext cx="647356" cy="54611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alpha val="51622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B8AEB9BF-B078-7E31-35D5-8A40F2848FBE}"/>
              </a:ext>
            </a:extLst>
          </p:cNvPr>
          <p:cNvCxnSpPr>
            <a:cxnSpLocks/>
          </p:cNvCxnSpPr>
          <p:nvPr/>
        </p:nvCxnSpPr>
        <p:spPr bwMode="auto">
          <a:xfrm flipH="1">
            <a:off x="6784151" y="3676269"/>
            <a:ext cx="629910" cy="73502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alpha val="51622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483DF238-C7FF-4B67-8D01-2F4BEDA8E49A}"/>
              </a:ext>
            </a:extLst>
          </p:cNvPr>
          <p:cNvCxnSpPr>
            <a:cxnSpLocks/>
          </p:cNvCxnSpPr>
          <p:nvPr/>
        </p:nvCxnSpPr>
        <p:spPr bwMode="auto">
          <a:xfrm>
            <a:off x="4618204" y="3663121"/>
            <a:ext cx="685960" cy="71013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alpha val="51622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016BF116-301D-B4FC-18C4-A411CAC2EAE2}"/>
              </a:ext>
            </a:extLst>
          </p:cNvPr>
          <p:cNvCxnSpPr>
            <a:cxnSpLocks/>
          </p:cNvCxnSpPr>
          <p:nvPr/>
        </p:nvCxnSpPr>
        <p:spPr bwMode="auto">
          <a:xfrm>
            <a:off x="5178166" y="2023508"/>
            <a:ext cx="1708192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alpha val="51622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4E51E2D0-A530-7B21-21D4-DC55039F0BB3}"/>
              </a:ext>
            </a:extLst>
          </p:cNvPr>
          <p:cNvCxnSpPr>
            <a:cxnSpLocks/>
          </p:cNvCxnSpPr>
          <p:nvPr/>
        </p:nvCxnSpPr>
        <p:spPr bwMode="auto">
          <a:xfrm flipV="1">
            <a:off x="8496807" y="2463860"/>
            <a:ext cx="1708192" cy="20603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alpha val="51622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EC8DDBEE-805B-6E8A-B643-BE32DF308F02}"/>
              </a:ext>
            </a:extLst>
          </p:cNvPr>
          <p:cNvCxnSpPr>
            <a:cxnSpLocks/>
          </p:cNvCxnSpPr>
          <p:nvPr/>
        </p:nvCxnSpPr>
        <p:spPr bwMode="auto">
          <a:xfrm flipV="1">
            <a:off x="6833544" y="4234369"/>
            <a:ext cx="2200097" cy="63481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alpha val="51622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D3050D25-4B89-F655-BF16-C2972755AF55}"/>
              </a:ext>
            </a:extLst>
          </p:cNvPr>
          <p:cNvCxnSpPr>
            <a:cxnSpLocks/>
          </p:cNvCxnSpPr>
          <p:nvPr/>
        </p:nvCxnSpPr>
        <p:spPr bwMode="auto">
          <a:xfrm>
            <a:off x="6809895" y="5286970"/>
            <a:ext cx="3395104" cy="35231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alpha val="51622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78996FAB-FBBF-39C0-256C-BE6BB9B70CF3}"/>
              </a:ext>
            </a:extLst>
          </p:cNvPr>
          <p:cNvCxnSpPr>
            <a:cxnSpLocks/>
          </p:cNvCxnSpPr>
          <p:nvPr/>
        </p:nvCxnSpPr>
        <p:spPr bwMode="auto">
          <a:xfrm>
            <a:off x="8478233" y="3282131"/>
            <a:ext cx="631721" cy="47888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alpha val="51622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7EDB7539-5EFE-5444-02CB-70D4A59EE24F}"/>
              </a:ext>
            </a:extLst>
          </p:cNvPr>
          <p:cNvCxnSpPr>
            <a:cxnSpLocks/>
          </p:cNvCxnSpPr>
          <p:nvPr/>
        </p:nvCxnSpPr>
        <p:spPr bwMode="auto">
          <a:xfrm>
            <a:off x="9897129" y="4527607"/>
            <a:ext cx="406218" cy="49629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alpha val="51622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13560712-F0C1-3BEE-2236-A9DDC8E9B86D}"/>
              </a:ext>
            </a:extLst>
          </p:cNvPr>
          <p:cNvCxnSpPr>
            <a:cxnSpLocks/>
          </p:cNvCxnSpPr>
          <p:nvPr/>
        </p:nvCxnSpPr>
        <p:spPr bwMode="auto">
          <a:xfrm flipH="1">
            <a:off x="10724134" y="3120613"/>
            <a:ext cx="12886" cy="185365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alpha val="51622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4B8615B5-5F28-CD87-84CC-23C5BACB9FD6}"/>
              </a:ext>
            </a:extLst>
          </p:cNvPr>
          <p:cNvCxnSpPr>
            <a:cxnSpLocks/>
          </p:cNvCxnSpPr>
          <p:nvPr/>
        </p:nvCxnSpPr>
        <p:spPr bwMode="auto">
          <a:xfrm>
            <a:off x="7755163" y="3748594"/>
            <a:ext cx="2187403" cy="171453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alpha val="51622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501E75F9-8F44-32D2-FF37-69AAC78F42F8}"/>
              </a:ext>
            </a:extLst>
          </p:cNvPr>
          <p:cNvCxnSpPr>
            <a:cxnSpLocks/>
          </p:cNvCxnSpPr>
          <p:nvPr/>
        </p:nvCxnSpPr>
        <p:spPr bwMode="auto">
          <a:xfrm flipH="1">
            <a:off x="2188502" y="3767719"/>
            <a:ext cx="2157101" cy="166833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alpha val="51622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8" name="Title 1">
            <a:extLst>
              <a:ext uri="{FF2B5EF4-FFF2-40B4-BE49-F238E27FC236}">
                <a16:creationId xmlns:a16="http://schemas.microsoft.com/office/drawing/2014/main" id="{0FCDF8F2-D57E-D98D-E6C4-D30480FF0E1D}"/>
              </a:ext>
            </a:extLst>
          </p:cNvPr>
          <p:cNvSpPr txBox="1">
            <a:spLocks/>
          </p:cNvSpPr>
          <p:nvPr/>
        </p:nvSpPr>
        <p:spPr bwMode="auto">
          <a:xfrm>
            <a:off x="0" y="330732"/>
            <a:ext cx="12192000" cy="665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12700" dir="2700000" algn="tl" rotWithShape="0">
              <a:prstClr val="black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7500"/>
          </a:bodyPr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0" cap="none" spc="0" normalizeH="0" baseline="0" noProof="0">
                <a:ln>
                  <a:noFill/>
                </a:ln>
                <a:solidFill>
                  <a:srgbClr val="2FC7C3">
                    <a:lumMod val="40000"/>
                    <a:lumOff val="60000"/>
                  </a:srgbClr>
                </a:solidFill>
                <a:effectLst/>
                <a:uLnTx/>
                <a:uFillTx/>
                <a:latin typeface="Century Gothic"/>
                <a:ea typeface="+mj-ea"/>
                <a:cs typeface="+mj-cs"/>
              </a:rPr>
              <a:t>Powering Global Collaboration and Innovation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DD80D3E4-0701-F8D1-DDED-12A30AE47A7F}"/>
              </a:ext>
            </a:extLst>
          </p:cNvPr>
          <p:cNvGrpSpPr/>
          <p:nvPr/>
        </p:nvGrpSpPr>
        <p:grpSpPr>
          <a:xfrm>
            <a:off x="3297672" y="1570473"/>
            <a:ext cx="5516224" cy="4548999"/>
            <a:chOff x="3297672" y="1570473"/>
            <a:chExt cx="5516224" cy="4548999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66EF2323-AB94-AD12-6D42-F6758DB24A8F}"/>
                </a:ext>
              </a:extLst>
            </p:cNvPr>
            <p:cNvSpPr/>
            <p:nvPr/>
          </p:nvSpPr>
          <p:spPr bwMode="auto">
            <a:xfrm>
              <a:off x="4856374" y="3829067"/>
              <a:ext cx="2290405" cy="2290405"/>
            </a:xfrm>
            <a:prstGeom prst="ellipse">
              <a:avLst/>
            </a:prstGeom>
            <a:gradFill>
              <a:gsLst>
                <a:gs pos="0">
                  <a:srgbClr val="3CABFF"/>
                </a:gs>
                <a:gs pos="100000">
                  <a:srgbClr val="257BC5"/>
                </a:gs>
              </a:gsLst>
              <a:lin ang="5400000" scaled="1"/>
            </a:gra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D360E10F-DF48-ED18-0908-2320C2E78B39}"/>
                </a:ext>
              </a:extLst>
            </p:cNvPr>
            <p:cNvSpPr/>
            <p:nvPr/>
          </p:nvSpPr>
          <p:spPr bwMode="auto">
            <a:xfrm>
              <a:off x="3297672" y="1570473"/>
              <a:ext cx="2290406" cy="2290405"/>
            </a:xfrm>
            <a:prstGeom prst="ellipse">
              <a:avLst/>
            </a:prstGeom>
            <a:gradFill>
              <a:gsLst>
                <a:gs pos="0">
                  <a:srgbClr val="FF9F4A"/>
                </a:gs>
                <a:gs pos="99000">
                  <a:srgbClr val="CA5E00"/>
                </a:gs>
              </a:gsLst>
              <a:lin ang="5400000" scaled="0"/>
            </a:gra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8AD3A592-A1C6-EEFC-4B32-9674FE8427F7}"/>
                </a:ext>
              </a:extLst>
            </p:cNvPr>
            <p:cNvSpPr/>
            <p:nvPr/>
          </p:nvSpPr>
          <p:spPr bwMode="auto">
            <a:xfrm>
              <a:off x="6523491" y="1570473"/>
              <a:ext cx="2290405" cy="2290405"/>
            </a:xfrm>
            <a:prstGeom prst="ellipse">
              <a:avLst/>
            </a:prstGeom>
            <a:gradFill>
              <a:gsLst>
                <a:gs pos="0">
                  <a:schemeClr val="accent6"/>
                </a:gs>
                <a:gs pos="99000">
                  <a:schemeClr val="accent6">
                    <a:lumMod val="75000"/>
                  </a:schemeClr>
                </a:gs>
              </a:gsLst>
              <a:lin ang="5400000" scaled="1"/>
            </a:gra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75907C52-AC67-E64B-92D7-770B32ADDAFA}"/>
                </a:ext>
              </a:extLst>
            </p:cNvPr>
            <p:cNvGrpSpPr/>
            <p:nvPr/>
          </p:nvGrpSpPr>
          <p:grpSpPr>
            <a:xfrm>
              <a:off x="5048253" y="2256275"/>
              <a:ext cx="1901060" cy="1901060"/>
              <a:chOff x="5048253" y="2256275"/>
              <a:chExt cx="1901060" cy="1901060"/>
            </a:xfrm>
          </p:grpSpPr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7104794C-F506-9131-5B78-33B40DE98CF0}"/>
                  </a:ext>
                </a:extLst>
              </p:cNvPr>
              <p:cNvSpPr/>
              <p:nvPr/>
            </p:nvSpPr>
            <p:spPr bwMode="auto">
              <a:xfrm>
                <a:off x="5048253" y="2256275"/>
                <a:ext cx="1901060" cy="1901060"/>
              </a:xfrm>
              <a:prstGeom prst="ellipse">
                <a:avLst/>
              </a:prstGeom>
              <a:gradFill>
                <a:gsLst>
                  <a:gs pos="0">
                    <a:srgbClr val="FFC000"/>
                  </a:gs>
                  <a:gs pos="100000">
                    <a:srgbClr val="C49300"/>
                  </a:gs>
                </a:gsLst>
                <a:lin ang="5400000" scaled="0"/>
              </a:gradFill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94220FE2-EC75-FDC8-442A-2062D75FB65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108250" y="2704444"/>
                <a:ext cx="1819753" cy="1018484"/>
              </a:xfrm>
              <a:prstGeom prst="rect">
                <a:avLst/>
              </a:prstGeom>
              <a:noFill/>
              <a:effectLst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ts val="26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600" b="1" i="0" u="none" strike="noStrike" kern="1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Times New Roman" panose="02020603050405020304" pitchFamily="18" charset="0"/>
                  </a:rPr>
                  <a:t>EPRI</a:t>
                </a:r>
                <a:br>
                  <a:rPr kumimoji="0" lang="en-US" sz="3600" b="1" i="0" u="none" strike="noStrike" kern="1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Times New Roman" panose="02020603050405020304" pitchFamily="18" charset="0"/>
                  </a:rPr>
                </a:br>
                <a:r>
                  <a:rPr kumimoji="0" lang="en-US" sz="3000" b="1" i="0" u="none" strike="noStrike" kern="1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Times New Roman" panose="02020603050405020304" pitchFamily="18" charset="0"/>
                  </a:rPr>
                  <a:t>Programs &amp; Network</a:t>
                </a:r>
              </a:p>
            </p:txBody>
          </p:sp>
        </p:grpSp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id="{99230035-661E-75D9-C063-7A7480A309D8}"/>
              </a:ext>
            </a:extLst>
          </p:cNvPr>
          <p:cNvSpPr txBox="1">
            <a:spLocks/>
          </p:cNvSpPr>
          <p:nvPr/>
        </p:nvSpPr>
        <p:spPr>
          <a:xfrm>
            <a:off x="5178166" y="5419571"/>
            <a:ext cx="1651486" cy="507639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ts val="19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Moving Electricity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A35910E-EB12-5B7F-5B43-E312C99FC826}"/>
              </a:ext>
            </a:extLst>
          </p:cNvPr>
          <p:cNvSpPr txBox="1">
            <a:spLocks/>
          </p:cNvSpPr>
          <p:nvPr/>
        </p:nvSpPr>
        <p:spPr>
          <a:xfrm>
            <a:off x="3606198" y="3176343"/>
            <a:ext cx="1651486" cy="507639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ts val="19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Making Electricity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EDBF5EE-3215-72FA-E65A-451C167D2FB1}"/>
              </a:ext>
            </a:extLst>
          </p:cNvPr>
          <p:cNvSpPr txBox="1">
            <a:spLocks/>
          </p:cNvSpPr>
          <p:nvPr/>
        </p:nvSpPr>
        <p:spPr>
          <a:xfrm>
            <a:off x="6819549" y="3176343"/>
            <a:ext cx="1651486" cy="507639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ts val="19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Using Electricity</a:t>
            </a:r>
          </a:p>
        </p:txBody>
      </p:sp>
      <p:pic>
        <p:nvPicPr>
          <p:cNvPr id="52" name="Graphic 51">
            <a:extLst>
              <a:ext uri="{FF2B5EF4-FFF2-40B4-BE49-F238E27FC236}">
                <a16:creationId xmlns:a16="http://schemas.microsoft.com/office/drawing/2014/main" id="{98912C64-E7D3-A1F6-9269-F83A8EABE5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82263" y="1950639"/>
            <a:ext cx="1080132" cy="1080132"/>
          </a:xfrm>
          <a:prstGeom prst="rect">
            <a:avLst/>
          </a:prstGeom>
          <a:effectLst/>
        </p:spPr>
      </p:pic>
      <p:pic>
        <p:nvPicPr>
          <p:cNvPr id="53" name="Graphic 52">
            <a:extLst>
              <a:ext uri="{FF2B5EF4-FFF2-40B4-BE49-F238E27FC236}">
                <a16:creationId xmlns:a16="http://schemas.microsoft.com/office/drawing/2014/main" id="{F078E0BD-BC49-FE90-CF8A-4DA253605C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76371" y="4258898"/>
            <a:ext cx="1005197" cy="1068022"/>
          </a:xfrm>
          <a:prstGeom prst="rect">
            <a:avLst/>
          </a:prstGeom>
          <a:effectLst/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53648850-0FE2-7B57-4543-A5A94DA119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13647" y="1902615"/>
            <a:ext cx="1101311" cy="1122490"/>
          </a:xfrm>
          <a:prstGeom prst="rect">
            <a:avLst/>
          </a:prstGeom>
          <a:effectLst/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E3C4B393-2B08-C16B-885A-440415E41099}"/>
              </a:ext>
            </a:extLst>
          </p:cNvPr>
          <p:cNvGrpSpPr/>
          <p:nvPr/>
        </p:nvGrpSpPr>
        <p:grpSpPr>
          <a:xfrm>
            <a:off x="730081" y="1724127"/>
            <a:ext cx="1539096" cy="1539096"/>
            <a:chOff x="730081" y="1724127"/>
            <a:chExt cx="1539096" cy="1539096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A714C3D9-AC6C-DD5E-1DE5-2B32087F0618}"/>
                </a:ext>
              </a:extLst>
            </p:cNvPr>
            <p:cNvSpPr/>
            <p:nvPr/>
          </p:nvSpPr>
          <p:spPr bwMode="auto">
            <a:xfrm>
              <a:off x="730081" y="1724127"/>
              <a:ext cx="1539096" cy="1539096"/>
            </a:xfrm>
            <a:prstGeom prst="ellipse">
              <a:avLst/>
            </a:prstGeom>
            <a:gradFill>
              <a:gsLst>
                <a:gs pos="0">
                  <a:srgbClr val="7F7DFF"/>
                </a:gs>
                <a:gs pos="100000">
                  <a:srgbClr val="5855FF"/>
                </a:gs>
              </a:gsLst>
              <a:lin ang="5400000" scaled="1"/>
            </a:gra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734D73C-A2F9-A5A8-D901-2D41C799614B}"/>
                </a:ext>
              </a:extLst>
            </p:cNvPr>
            <p:cNvSpPr txBox="1">
              <a:spLocks/>
            </p:cNvSpPr>
            <p:nvPr/>
          </p:nvSpPr>
          <p:spPr>
            <a:xfrm>
              <a:off x="860340" y="2791576"/>
              <a:ext cx="1295637" cy="205184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ts val="15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Times New Roman" panose="02020603050405020304" pitchFamily="18" charset="0"/>
                </a:rPr>
                <a:t>Utilities</a:t>
              </a:r>
            </a:p>
          </p:txBody>
        </p:sp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D4FA7BE8-3A99-2A98-171B-3F3775817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75779" y="1967898"/>
              <a:ext cx="647700" cy="647700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92592DA-30E5-213E-16D9-B36D82F6264B}"/>
              </a:ext>
            </a:extLst>
          </p:cNvPr>
          <p:cNvGrpSpPr/>
          <p:nvPr/>
        </p:nvGrpSpPr>
        <p:grpSpPr>
          <a:xfrm>
            <a:off x="763930" y="4833414"/>
            <a:ext cx="1539096" cy="1539096"/>
            <a:chOff x="763930" y="4833414"/>
            <a:chExt cx="1539096" cy="1539096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18EC3E60-3A73-20FE-DC6C-623BAFAB9B31}"/>
                </a:ext>
              </a:extLst>
            </p:cNvPr>
            <p:cNvSpPr/>
            <p:nvPr/>
          </p:nvSpPr>
          <p:spPr bwMode="auto">
            <a:xfrm>
              <a:off x="763930" y="4833414"/>
              <a:ext cx="1539096" cy="1539096"/>
            </a:xfrm>
            <a:prstGeom prst="ellipse">
              <a:avLst/>
            </a:prstGeom>
            <a:gradFill>
              <a:gsLst>
                <a:gs pos="0">
                  <a:srgbClr val="7F7DFF"/>
                </a:gs>
                <a:gs pos="100000">
                  <a:srgbClr val="5855FF"/>
                </a:gs>
              </a:gsLst>
              <a:lin ang="5400000" scaled="1"/>
            </a:gra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68C0857-F451-3DB2-96A3-0DC79E690181}"/>
                </a:ext>
              </a:extLst>
            </p:cNvPr>
            <p:cNvSpPr txBox="1">
              <a:spLocks/>
            </p:cNvSpPr>
            <p:nvPr/>
          </p:nvSpPr>
          <p:spPr>
            <a:xfrm>
              <a:off x="878228" y="5861448"/>
              <a:ext cx="1295637" cy="205184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ts val="15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Times New Roman" panose="02020603050405020304" pitchFamily="18" charset="0"/>
                </a:rPr>
                <a:t>Universities</a:t>
              </a:r>
            </a:p>
          </p:txBody>
        </p:sp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D5ED6A80-F44A-4CD8-17BB-3C783AF1AC1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112279" y="5156293"/>
              <a:ext cx="774700" cy="596900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3EFA64C-E562-11C7-6F50-2B69493560B5}"/>
              </a:ext>
            </a:extLst>
          </p:cNvPr>
          <p:cNvGrpSpPr/>
          <p:nvPr/>
        </p:nvGrpSpPr>
        <p:grpSpPr>
          <a:xfrm>
            <a:off x="8767093" y="3311758"/>
            <a:ext cx="1539096" cy="1539096"/>
            <a:chOff x="8767093" y="3311758"/>
            <a:chExt cx="1539096" cy="1539096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239A6E4A-732A-472B-286D-0C9D14571846}"/>
                </a:ext>
              </a:extLst>
            </p:cNvPr>
            <p:cNvSpPr/>
            <p:nvPr/>
          </p:nvSpPr>
          <p:spPr bwMode="auto">
            <a:xfrm>
              <a:off x="8767093" y="3311758"/>
              <a:ext cx="1539096" cy="1539096"/>
            </a:xfrm>
            <a:prstGeom prst="ellipse">
              <a:avLst/>
            </a:prstGeom>
            <a:gradFill>
              <a:gsLst>
                <a:gs pos="0">
                  <a:srgbClr val="7F7DFF"/>
                </a:gs>
                <a:gs pos="100000">
                  <a:srgbClr val="5855FF"/>
                </a:gs>
              </a:gsLst>
              <a:lin ang="5400000" scaled="1"/>
            </a:gra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E854D64-682B-C8F7-AFB7-61597FE2A450}"/>
                </a:ext>
              </a:extLst>
            </p:cNvPr>
            <p:cNvSpPr txBox="1">
              <a:spLocks/>
            </p:cNvSpPr>
            <p:nvPr/>
          </p:nvSpPr>
          <p:spPr>
            <a:xfrm>
              <a:off x="8767093" y="4153517"/>
              <a:ext cx="1539096" cy="589905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ts val="15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Times New Roman" panose="02020603050405020304" pitchFamily="18" charset="0"/>
                </a:rPr>
                <a:t>Government/</a:t>
              </a:r>
              <a:br>
                <a:rPr kumimoji="0" lang="en-US" sz="1800" b="1" i="0" u="none" strike="noStrike" kern="1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Times New Roman" panose="02020603050405020304" pitchFamily="18" charset="0"/>
                </a:rPr>
              </a:br>
              <a:r>
                <a:rPr kumimoji="0" lang="en-US" sz="1800" b="1" i="0" u="none" strike="noStrike" kern="1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Times New Roman" panose="02020603050405020304" pitchFamily="18" charset="0"/>
                </a:rPr>
                <a:t>Regulatory Agencies</a:t>
              </a:r>
            </a:p>
          </p:txBody>
        </p:sp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11D551A6-CB70-6423-D61C-7AAEC1EC078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231841" y="3429000"/>
              <a:ext cx="609600" cy="647700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0AAF259-BDB4-037C-EC5C-CC62CE54539C}"/>
              </a:ext>
            </a:extLst>
          </p:cNvPr>
          <p:cNvGrpSpPr/>
          <p:nvPr/>
        </p:nvGrpSpPr>
        <p:grpSpPr>
          <a:xfrm>
            <a:off x="9888974" y="4833414"/>
            <a:ext cx="1539096" cy="1539096"/>
            <a:chOff x="9888974" y="4833414"/>
            <a:chExt cx="1539096" cy="1539096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F8B6C73F-08BC-B7F8-DB30-E4A673248D5E}"/>
                </a:ext>
              </a:extLst>
            </p:cNvPr>
            <p:cNvSpPr/>
            <p:nvPr/>
          </p:nvSpPr>
          <p:spPr bwMode="auto">
            <a:xfrm>
              <a:off x="9888974" y="4833414"/>
              <a:ext cx="1539096" cy="1539096"/>
            </a:xfrm>
            <a:prstGeom prst="ellipse">
              <a:avLst/>
            </a:prstGeom>
            <a:gradFill>
              <a:gsLst>
                <a:gs pos="0">
                  <a:srgbClr val="7F7DFF"/>
                </a:gs>
                <a:gs pos="100000">
                  <a:srgbClr val="5855FF"/>
                </a:gs>
              </a:gsLst>
              <a:lin ang="5400000" scaled="1"/>
            </a:gra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3B6D539-E21C-60D9-5C75-9D6867AEEDAE}"/>
                </a:ext>
              </a:extLst>
            </p:cNvPr>
            <p:cNvSpPr txBox="1">
              <a:spLocks/>
            </p:cNvSpPr>
            <p:nvPr/>
          </p:nvSpPr>
          <p:spPr>
            <a:xfrm>
              <a:off x="10087433" y="5864079"/>
              <a:ext cx="1142177" cy="397545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ts val="15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Times New Roman" panose="02020603050405020304" pitchFamily="18" charset="0"/>
                </a:rPr>
                <a:t>National Labs</a:t>
              </a:r>
            </a:p>
          </p:txBody>
        </p: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65C61311-A03A-0E09-F943-0599BD995E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10464463" y="5092793"/>
              <a:ext cx="495300" cy="660400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8170DEE-366F-BE7D-6C01-CC3233BB6767}"/>
              </a:ext>
            </a:extLst>
          </p:cNvPr>
          <p:cNvGrpSpPr/>
          <p:nvPr/>
        </p:nvGrpSpPr>
        <p:grpSpPr>
          <a:xfrm>
            <a:off x="1787392" y="3311758"/>
            <a:ext cx="1539096" cy="1539096"/>
            <a:chOff x="1787392" y="3311758"/>
            <a:chExt cx="1539096" cy="1539096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DA27D9FF-AAF2-E18E-512E-DD147064631C}"/>
                </a:ext>
              </a:extLst>
            </p:cNvPr>
            <p:cNvSpPr/>
            <p:nvPr/>
          </p:nvSpPr>
          <p:spPr bwMode="auto">
            <a:xfrm>
              <a:off x="1787392" y="3311758"/>
              <a:ext cx="1539096" cy="1539096"/>
            </a:xfrm>
            <a:prstGeom prst="ellipse">
              <a:avLst/>
            </a:prstGeom>
            <a:gradFill>
              <a:gsLst>
                <a:gs pos="0">
                  <a:srgbClr val="7F7DFF"/>
                </a:gs>
                <a:gs pos="100000">
                  <a:srgbClr val="5855FF"/>
                </a:gs>
              </a:gsLst>
              <a:lin ang="5400000" scaled="1"/>
            </a:gra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4C120AF-22CA-72D8-A13C-D53EA507C8D0}"/>
                </a:ext>
              </a:extLst>
            </p:cNvPr>
            <p:cNvSpPr txBox="1">
              <a:spLocks/>
            </p:cNvSpPr>
            <p:nvPr/>
          </p:nvSpPr>
          <p:spPr>
            <a:xfrm>
              <a:off x="1903887" y="4239944"/>
              <a:ext cx="1295637" cy="404341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ts val="15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Times New Roman" panose="02020603050405020304" pitchFamily="18" charset="0"/>
                </a:rPr>
                <a:t>Tech Companies</a:t>
              </a: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1BF59511-A239-32BE-259C-2E78A266D7A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2196105" y="3564500"/>
              <a:ext cx="711200" cy="596900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37DFF24-7F04-77E7-2A5E-FB06E2ECCB7A}"/>
              </a:ext>
            </a:extLst>
          </p:cNvPr>
          <p:cNvGrpSpPr/>
          <p:nvPr/>
        </p:nvGrpSpPr>
        <p:grpSpPr>
          <a:xfrm>
            <a:off x="9942566" y="1724127"/>
            <a:ext cx="1539096" cy="1539096"/>
            <a:chOff x="9942566" y="1724127"/>
            <a:chExt cx="1539096" cy="1539096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3885F0B2-FEE0-F71D-64C3-C159DB268BE0}"/>
                </a:ext>
              </a:extLst>
            </p:cNvPr>
            <p:cNvSpPr/>
            <p:nvPr/>
          </p:nvSpPr>
          <p:spPr bwMode="auto">
            <a:xfrm>
              <a:off x="9942566" y="1724127"/>
              <a:ext cx="1539096" cy="1539096"/>
            </a:xfrm>
            <a:prstGeom prst="ellipse">
              <a:avLst/>
            </a:prstGeom>
            <a:gradFill>
              <a:gsLst>
                <a:gs pos="0">
                  <a:srgbClr val="7F7DFF"/>
                </a:gs>
                <a:gs pos="100000">
                  <a:srgbClr val="5855FF"/>
                </a:gs>
              </a:gsLst>
              <a:lin ang="5400000" scaled="1"/>
            </a:gra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3F39936-BD67-9618-39AB-9FD188D7DD7C}"/>
                </a:ext>
              </a:extLst>
            </p:cNvPr>
            <p:cNvSpPr txBox="1">
              <a:spLocks/>
            </p:cNvSpPr>
            <p:nvPr/>
          </p:nvSpPr>
          <p:spPr>
            <a:xfrm>
              <a:off x="9942566" y="2762961"/>
              <a:ext cx="1539095" cy="397545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ts val="15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Times New Roman" panose="02020603050405020304" pitchFamily="18" charset="0"/>
                </a:rPr>
                <a:t>Nonprofits/</a:t>
              </a:r>
              <a:br>
                <a:rPr kumimoji="0" lang="en-US" sz="1800" b="1" i="0" u="none" strike="noStrike" kern="1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Times New Roman" panose="02020603050405020304" pitchFamily="18" charset="0"/>
                </a:rPr>
              </a:br>
              <a:r>
                <a:rPr kumimoji="0" lang="en-US" sz="1800" b="1" i="0" u="none" strike="noStrike" kern="1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Times New Roman" panose="02020603050405020304" pitchFamily="18" charset="0"/>
                </a:rPr>
                <a:t>NGOs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F783BC5A-BA38-2E50-0572-CC668F2135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10407313" y="2009482"/>
              <a:ext cx="609600" cy="635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0618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5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25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75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750"/>
                            </p:stCondLst>
                            <p:childTnLst>
                              <p:par>
                                <p:cTn id="6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250"/>
                            </p:stCondLst>
                            <p:childTnLst>
                              <p:par>
                                <p:cTn id="6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750"/>
                            </p:stCondLst>
                            <p:childTnLst>
                              <p:par>
                                <p:cTn id="7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250"/>
                            </p:stCondLst>
                            <p:childTnLst>
                              <p:par>
                                <p:cTn id="8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500"/>
                            </p:stCondLst>
                            <p:childTnLst>
                              <p:par>
                                <p:cTn id="8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750"/>
                            </p:stCondLst>
                            <p:childTnLst>
                              <p:par>
                                <p:cTn id="8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000"/>
                            </p:stCondLst>
                            <p:childTnLst>
                              <p:par>
                                <p:cTn id="9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250"/>
                            </p:stCondLst>
                            <p:childTnLst>
                              <p:par>
                                <p:cTn id="9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5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PRI 2025 Standard Template - LIGHT">
  <a:themeElements>
    <a:clrScheme name="Custom 2">
      <a:dk1>
        <a:srgbClr val="000000"/>
      </a:dk1>
      <a:lt1>
        <a:srgbClr val="FFFFFF"/>
      </a:lt1>
      <a:dk2>
        <a:srgbClr val="0043C8"/>
      </a:dk2>
      <a:lt2>
        <a:srgbClr val="929292"/>
      </a:lt2>
      <a:accent1>
        <a:srgbClr val="00B0F0"/>
      </a:accent1>
      <a:accent2>
        <a:srgbClr val="287A3D"/>
      </a:accent2>
      <a:accent3>
        <a:srgbClr val="F27B04"/>
      </a:accent3>
      <a:accent4>
        <a:srgbClr val="0070C0"/>
      </a:accent4>
      <a:accent5>
        <a:srgbClr val="C54343"/>
      </a:accent5>
      <a:accent6>
        <a:srgbClr val="2FC7C3"/>
      </a:accent6>
      <a:hlink>
        <a:srgbClr val="0070C0"/>
      </a:hlink>
      <a:folHlink>
        <a:srgbClr val="E05428"/>
      </a:folHlink>
    </a:clrScheme>
    <a:fontScheme name="EPRI 2019 PP Font Theme">
      <a:majorFont>
        <a:latin typeface="Century Gothic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marR="0" algn="ctr" defTabSz="914400" rtl="0" eaLnBrk="0" fontAlgn="base" latinLnBrk="0" hangingPunct="0">
          <a:lnSpc>
            <a:spcPct val="100000"/>
          </a:lnSpc>
          <a:spcBef>
            <a:spcPts val="0"/>
          </a:spcBef>
          <a:spcAft>
            <a:spcPct val="0"/>
          </a:spcAft>
          <a:buClrTx/>
          <a:buSzTx/>
          <a:buFontTx/>
          <a:buNone/>
          <a:tabLst/>
          <a:defRPr kumimoji="0" sz="1800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+mn-l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219075" marR="0" indent="-219075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spcBef>
            <a:spcPts val="0"/>
          </a:spcBef>
          <a:defRPr sz="1800" dirty="0" smtClean="0">
            <a:solidFill>
              <a:schemeClr val="tx1"/>
            </a:solidFill>
            <a:latin typeface="+mn-lt"/>
          </a:defRPr>
        </a:defPPr>
      </a:lstStyle>
    </a:tx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3">
        <a:dk1>
          <a:srgbClr val="000000"/>
        </a:dk1>
        <a:lt1>
          <a:srgbClr val="FFFFFF"/>
        </a:lt1>
        <a:dk2>
          <a:srgbClr val="0013C5"/>
        </a:dk2>
        <a:lt2>
          <a:srgbClr val="B2B2B2"/>
        </a:lt2>
        <a:accent1>
          <a:srgbClr val="B04359"/>
        </a:accent1>
        <a:accent2>
          <a:srgbClr val="006699"/>
        </a:accent2>
        <a:accent3>
          <a:srgbClr val="FFFFFF"/>
        </a:accent3>
        <a:accent4>
          <a:srgbClr val="000000"/>
        </a:accent4>
        <a:accent5>
          <a:srgbClr val="D4B0B5"/>
        </a:accent5>
        <a:accent6>
          <a:srgbClr val="005C8A"/>
        </a:accent6>
        <a:hlink>
          <a:srgbClr val="FFA432"/>
        </a:hlink>
        <a:folHlink>
          <a:srgbClr val="4FE37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4">
        <a:dk1>
          <a:srgbClr val="000000"/>
        </a:dk1>
        <a:lt1>
          <a:srgbClr val="FFFFFF"/>
        </a:lt1>
        <a:dk2>
          <a:srgbClr val="0013C5"/>
        </a:dk2>
        <a:lt2>
          <a:srgbClr val="B2B2B2"/>
        </a:lt2>
        <a:accent1>
          <a:srgbClr val="A50021"/>
        </a:accent1>
        <a:accent2>
          <a:srgbClr val="006699"/>
        </a:accent2>
        <a:accent3>
          <a:srgbClr val="FFFFFF"/>
        </a:accent3>
        <a:accent4>
          <a:srgbClr val="000000"/>
        </a:accent4>
        <a:accent5>
          <a:srgbClr val="CFAAAB"/>
        </a:accent5>
        <a:accent6>
          <a:srgbClr val="005C8A"/>
        </a:accent6>
        <a:hlink>
          <a:srgbClr val="FFA432"/>
        </a:hlink>
        <a:folHlink>
          <a:srgbClr val="4FE37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5">
        <a:dk1>
          <a:srgbClr val="000000"/>
        </a:dk1>
        <a:lt1>
          <a:srgbClr val="FFFFFF"/>
        </a:lt1>
        <a:dk2>
          <a:srgbClr val="0013C5"/>
        </a:dk2>
        <a:lt2>
          <a:srgbClr val="B2B2B2"/>
        </a:lt2>
        <a:accent1>
          <a:srgbClr val="A50021"/>
        </a:accent1>
        <a:accent2>
          <a:srgbClr val="006699"/>
        </a:accent2>
        <a:accent3>
          <a:srgbClr val="FFFFFF"/>
        </a:accent3>
        <a:accent4>
          <a:srgbClr val="000000"/>
        </a:accent4>
        <a:accent5>
          <a:srgbClr val="CFAAAB"/>
        </a:accent5>
        <a:accent6>
          <a:srgbClr val="005C8A"/>
        </a:accent6>
        <a:hlink>
          <a:srgbClr val="FF9933"/>
        </a:hlink>
        <a:folHlink>
          <a:srgbClr val="4FE37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6">
        <a:dk1>
          <a:srgbClr val="000000"/>
        </a:dk1>
        <a:lt1>
          <a:srgbClr val="FFFFFF"/>
        </a:lt1>
        <a:dk2>
          <a:srgbClr val="0013C5"/>
        </a:dk2>
        <a:lt2>
          <a:srgbClr val="B2B2B2"/>
        </a:lt2>
        <a:accent1>
          <a:srgbClr val="A50021"/>
        </a:accent1>
        <a:accent2>
          <a:srgbClr val="006699"/>
        </a:accent2>
        <a:accent3>
          <a:srgbClr val="FFFFFF"/>
        </a:accent3>
        <a:accent4>
          <a:srgbClr val="000000"/>
        </a:accent4>
        <a:accent5>
          <a:srgbClr val="CFAAAB"/>
        </a:accent5>
        <a:accent6>
          <a:srgbClr val="005C8A"/>
        </a:accent6>
        <a:hlink>
          <a:srgbClr val="FF9933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" id="{CF8C809E-CB11-4F1C-B1CD-33D8D421B102}" vid="{6D950A84-3704-4E5E-9DCE-58E91645BF57}"/>
    </a:ext>
  </a:extLst>
</a:theme>
</file>

<file path=ppt/theme/theme2.xml><?xml version="1.0" encoding="utf-8"?>
<a:theme xmlns:a="http://schemas.openxmlformats.org/drawingml/2006/main" name="EPRI 2025 Standard Template - DARK">
  <a:themeElements>
    <a:clrScheme name="Custom 2">
      <a:dk1>
        <a:srgbClr val="000000"/>
      </a:dk1>
      <a:lt1>
        <a:srgbClr val="FFFFFF"/>
      </a:lt1>
      <a:dk2>
        <a:srgbClr val="0043C8"/>
      </a:dk2>
      <a:lt2>
        <a:srgbClr val="929292"/>
      </a:lt2>
      <a:accent1>
        <a:srgbClr val="00B0F0"/>
      </a:accent1>
      <a:accent2>
        <a:srgbClr val="287A3D"/>
      </a:accent2>
      <a:accent3>
        <a:srgbClr val="F27B04"/>
      </a:accent3>
      <a:accent4>
        <a:srgbClr val="0070C0"/>
      </a:accent4>
      <a:accent5>
        <a:srgbClr val="C54343"/>
      </a:accent5>
      <a:accent6>
        <a:srgbClr val="2FC7C3"/>
      </a:accent6>
      <a:hlink>
        <a:srgbClr val="0070C0"/>
      </a:hlink>
      <a:folHlink>
        <a:srgbClr val="E05428"/>
      </a:folHlink>
    </a:clrScheme>
    <a:fontScheme name="EPRI 2019 PP Font Theme">
      <a:majorFont>
        <a:latin typeface="Century Gothic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marR="0" algn="ctr" defTabSz="914400" rtl="0" eaLnBrk="0" fontAlgn="base" latinLnBrk="0" hangingPunct="0">
          <a:lnSpc>
            <a:spcPct val="100000"/>
          </a:lnSpc>
          <a:spcBef>
            <a:spcPts val="0"/>
          </a:spcBef>
          <a:spcAft>
            <a:spcPct val="0"/>
          </a:spcAft>
          <a:buClrTx/>
          <a:buSzTx/>
          <a:buFontTx/>
          <a:buNone/>
          <a:tabLst/>
          <a:defRPr kumimoji="0" sz="1800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+mn-l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219075" marR="0" indent="-219075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spcBef>
            <a:spcPts val="0"/>
          </a:spcBef>
          <a:defRPr sz="1800" dirty="0" smtClean="0">
            <a:solidFill>
              <a:schemeClr val="tx1"/>
            </a:solidFill>
            <a:latin typeface="+mn-lt"/>
          </a:defRPr>
        </a:defPPr>
      </a:lstStyle>
    </a:tx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3">
        <a:dk1>
          <a:srgbClr val="000000"/>
        </a:dk1>
        <a:lt1>
          <a:srgbClr val="FFFFFF"/>
        </a:lt1>
        <a:dk2>
          <a:srgbClr val="0013C5"/>
        </a:dk2>
        <a:lt2>
          <a:srgbClr val="B2B2B2"/>
        </a:lt2>
        <a:accent1>
          <a:srgbClr val="B04359"/>
        </a:accent1>
        <a:accent2>
          <a:srgbClr val="006699"/>
        </a:accent2>
        <a:accent3>
          <a:srgbClr val="FFFFFF"/>
        </a:accent3>
        <a:accent4>
          <a:srgbClr val="000000"/>
        </a:accent4>
        <a:accent5>
          <a:srgbClr val="D4B0B5"/>
        </a:accent5>
        <a:accent6>
          <a:srgbClr val="005C8A"/>
        </a:accent6>
        <a:hlink>
          <a:srgbClr val="FFA432"/>
        </a:hlink>
        <a:folHlink>
          <a:srgbClr val="4FE37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4">
        <a:dk1>
          <a:srgbClr val="000000"/>
        </a:dk1>
        <a:lt1>
          <a:srgbClr val="FFFFFF"/>
        </a:lt1>
        <a:dk2>
          <a:srgbClr val="0013C5"/>
        </a:dk2>
        <a:lt2>
          <a:srgbClr val="B2B2B2"/>
        </a:lt2>
        <a:accent1>
          <a:srgbClr val="A50021"/>
        </a:accent1>
        <a:accent2>
          <a:srgbClr val="006699"/>
        </a:accent2>
        <a:accent3>
          <a:srgbClr val="FFFFFF"/>
        </a:accent3>
        <a:accent4>
          <a:srgbClr val="000000"/>
        </a:accent4>
        <a:accent5>
          <a:srgbClr val="CFAAAB"/>
        </a:accent5>
        <a:accent6>
          <a:srgbClr val="005C8A"/>
        </a:accent6>
        <a:hlink>
          <a:srgbClr val="FFA432"/>
        </a:hlink>
        <a:folHlink>
          <a:srgbClr val="4FE37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5">
        <a:dk1>
          <a:srgbClr val="000000"/>
        </a:dk1>
        <a:lt1>
          <a:srgbClr val="FFFFFF"/>
        </a:lt1>
        <a:dk2>
          <a:srgbClr val="0013C5"/>
        </a:dk2>
        <a:lt2>
          <a:srgbClr val="B2B2B2"/>
        </a:lt2>
        <a:accent1>
          <a:srgbClr val="A50021"/>
        </a:accent1>
        <a:accent2>
          <a:srgbClr val="006699"/>
        </a:accent2>
        <a:accent3>
          <a:srgbClr val="FFFFFF"/>
        </a:accent3>
        <a:accent4>
          <a:srgbClr val="000000"/>
        </a:accent4>
        <a:accent5>
          <a:srgbClr val="CFAAAB"/>
        </a:accent5>
        <a:accent6>
          <a:srgbClr val="005C8A"/>
        </a:accent6>
        <a:hlink>
          <a:srgbClr val="FF9933"/>
        </a:hlink>
        <a:folHlink>
          <a:srgbClr val="4FE37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6">
        <a:dk1>
          <a:srgbClr val="000000"/>
        </a:dk1>
        <a:lt1>
          <a:srgbClr val="FFFFFF"/>
        </a:lt1>
        <a:dk2>
          <a:srgbClr val="0013C5"/>
        </a:dk2>
        <a:lt2>
          <a:srgbClr val="B2B2B2"/>
        </a:lt2>
        <a:accent1>
          <a:srgbClr val="A50021"/>
        </a:accent1>
        <a:accent2>
          <a:srgbClr val="006699"/>
        </a:accent2>
        <a:accent3>
          <a:srgbClr val="FFFFFF"/>
        </a:accent3>
        <a:accent4>
          <a:srgbClr val="000000"/>
        </a:accent4>
        <a:accent5>
          <a:srgbClr val="CFAAAB"/>
        </a:accent5>
        <a:accent6>
          <a:srgbClr val="005C8A"/>
        </a:accent6>
        <a:hlink>
          <a:srgbClr val="FF9933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" id="{CF8C809E-CB11-4F1C-B1CD-33D8D421B102}" vid="{B60FA7B3-0E63-4F55-8E83-3DE3CD2A8942}"/>
    </a:ext>
  </a:extLst>
</a:theme>
</file>

<file path=ppt/theme/theme3.xml><?xml version="1.0" encoding="utf-8"?>
<a:theme xmlns:a="http://schemas.openxmlformats.org/drawingml/2006/main" name="EPRI 2023 Standard Template - LIGHT">
  <a:themeElements>
    <a:clrScheme name="Custom 2">
      <a:dk1>
        <a:srgbClr val="000000"/>
      </a:dk1>
      <a:lt1>
        <a:srgbClr val="FFFFFF"/>
      </a:lt1>
      <a:dk2>
        <a:srgbClr val="0043C8"/>
      </a:dk2>
      <a:lt2>
        <a:srgbClr val="929292"/>
      </a:lt2>
      <a:accent1>
        <a:srgbClr val="00B0F0"/>
      </a:accent1>
      <a:accent2>
        <a:srgbClr val="287A3D"/>
      </a:accent2>
      <a:accent3>
        <a:srgbClr val="F27B04"/>
      </a:accent3>
      <a:accent4>
        <a:srgbClr val="0070C0"/>
      </a:accent4>
      <a:accent5>
        <a:srgbClr val="C54343"/>
      </a:accent5>
      <a:accent6>
        <a:srgbClr val="2FC7C3"/>
      </a:accent6>
      <a:hlink>
        <a:srgbClr val="0070C0"/>
      </a:hlink>
      <a:folHlink>
        <a:srgbClr val="E05428"/>
      </a:folHlink>
    </a:clrScheme>
    <a:fontScheme name="EPRI 2019 PP Font Theme">
      <a:majorFont>
        <a:latin typeface="Century Gothic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marR="0" algn="ctr" defTabSz="914400" rtl="0" eaLnBrk="0" fontAlgn="base" latinLnBrk="0" hangingPunct="0">
          <a:lnSpc>
            <a:spcPct val="100000"/>
          </a:lnSpc>
          <a:spcBef>
            <a:spcPts val="0"/>
          </a:spcBef>
          <a:spcAft>
            <a:spcPct val="0"/>
          </a:spcAft>
          <a:buClrTx/>
          <a:buSzTx/>
          <a:buFontTx/>
          <a:buNone/>
          <a:tabLst/>
          <a:defRPr kumimoji="0" sz="1800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+mn-l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219075" marR="0" indent="-219075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spcBef>
            <a:spcPts val="0"/>
          </a:spcBef>
          <a:defRPr sz="1800" dirty="0" smtClean="0">
            <a:solidFill>
              <a:schemeClr val="tx1"/>
            </a:solidFill>
            <a:latin typeface="+mn-lt"/>
          </a:defRPr>
        </a:defPPr>
      </a:lstStyle>
    </a:tx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3">
        <a:dk1>
          <a:srgbClr val="000000"/>
        </a:dk1>
        <a:lt1>
          <a:srgbClr val="FFFFFF"/>
        </a:lt1>
        <a:dk2>
          <a:srgbClr val="0013C5"/>
        </a:dk2>
        <a:lt2>
          <a:srgbClr val="B2B2B2"/>
        </a:lt2>
        <a:accent1>
          <a:srgbClr val="B04359"/>
        </a:accent1>
        <a:accent2>
          <a:srgbClr val="006699"/>
        </a:accent2>
        <a:accent3>
          <a:srgbClr val="FFFFFF"/>
        </a:accent3>
        <a:accent4>
          <a:srgbClr val="000000"/>
        </a:accent4>
        <a:accent5>
          <a:srgbClr val="D4B0B5"/>
        </a:accent5>
        <a:accent6>
          <a:srgbClr val="005C8A"/>
        </a:accent6>
        <a:hlink>
          <a:srgbClr val="FFA432"/>
        </a:hlink>
        <a:folHlink>
          <a:srgbClr val="4FE37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4">
        <a:dk1>
          <a:srgbClr val="000000"/>
        </a:dk1>
        <a:lt1>
          <a:srgbClr val="FFFFFF"/>
        </a:lt1>
        <a:dk2>
          <a:srgbClr val="0013C5"/>
        </a:dk2>
        <a:lt2>
          <a:srgbClr val="B2B2B2"/>
        </a:lt2>
        <a:accent1>
          <a:srgbClr val="A50021"/>
        </a:accent1>
        <a:accent2>
          <a:srgbClr val="006699"/>
        </a:accent2>
        <a:accent3>
          <a:srgbClr val="FFFFFF"/>
        </a:accent3>
        <a:accent4>
          <a:srgbClr val="000000"/>
        </a:accent4>
        <a:accent5>
          <a:srgbClr val="CFAAAB"/>
        </a:accent5>
        <a:accent6>
          <a:srgbClr val="005C8A"/>
        </a:accent6>
        <a:hlink>
          <a:srgbClr val="FFA432"/>
        </a:hlink>
        <a:folHlink>
          <a:srgbClr val="4FE37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5">
        <a:dk1>
          <a:srgbClr val="000000"/>
        </a:dk1>
        <a:lt1>
          <a:srgbClr val="FFFFFF"/>
        </a:lt1>
        <a:dk2>
          <a:srgbClr val="0013C5"/>
        </a:dk2>
        <a:lt2>
          <a:srgbClr val="B2B2B2"/>
        </a:lt2>
        <a:accent1>
          <a:srgbClr val="A50021"/>
        </a:accent1>
        <a:accent2>
          <a:srgbClr val="006699"/>
        </a:accent2>
        <a:accent3>
          <a:srgbClr val="FFFFFF"/>
        </a:accent3>
        <a:accent4>
          <a:srgbClr val="000000"/>
        </a:accent4>
        <a:accent5>
          <a:srgbClr val="CFAAAB"/>
        </a:accent5>
        <a:accent6>
          <a:srgbClr val="005C8A"/>
        </a:accent6>
        <a:hlink>
          <a:srgbClr val="FF9933"/>
        </a:hlink>
        <a:folHlink>
          <a:srgbClr val="4FE37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6">
        <a:dk1>
          <a:srgbClr val="000000"/>
        </a:dk1>
        <a:lt1>
          <a:srgbClr val="FFFFFF"/>
        </a:lt1>
        <a:dk2>
          <a:srgbClr val="0013C5"/>
        </a:dk2>
        <a:lt2>
          <a:srgbClr val="B2B2B2"/>
        </a:lt2>
        <a:accent1>
          <a:srgbClr val="A50021"/>
        </a:accent1>
        <a:accent2>
          <a:srgbClr val="006699"/>
        </a:accent2>
        <a:accent3>
          <a:srgbClr val="FFFFFF"/>
        </a:accent3>
        <a:accent4>
          <a:srgbClr val="000000"/>
        </a:accent4>
        <a:accent5>
          <a:srgbClr val="CFAAAB"/>
        </a:accent5>
        <a:accent6>
          <a:srgbClr val="005C8A"/>
        </a:accent6>
        <a:hlink>
          <a:srgbClr val="FF9933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23 PowerPoint Template" id="{327301F1-4B7C-804D-AA43-EF061BE6DCB6}" vid="{D1CDD109-9F82-C743-8FC6-7965EEBB7E17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acefe5d-0dd6-4249-a044-a67412a8dd81">
      <Terms xmlns="http://schemas.microsoft.com/office/infopath/2007/PartnerControls"/>
    </lcf76f155ced4ddcb4097134ff3c332f>
    <TaxCatchAll xmlns="ca2f8f23-d831-4722-8d43-08ac24dd2c5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099D2BEF026A743AE120D91F9C58B24" ma:contentTypeVersion="14" ma:contentTypeDescription="Create a new document." ma:contentTypeScope="" ma:versionID="1e6c4f20c6093ceedc43ff8fddf290df">
  <xsd:schema xmlns:xsd="http://www.w3.org/2001/XMLSchema" xmlns:xs="http://www.w3.org/2001/XMLSchema" xmlns:p="http://schemas.microsoft.com/office/2006/metadata/properties" xmlns:ns2="eacefe5d-0dd6-4249-a044-a67412a8dd81" xmlns:ns3="ca2f8f23-d831-4722-8d43-08ac24dd2c54" targetNamespace="http://schemas.microsoft.com/office/2006/metadata/properties" ma:root="true" ma:fieldsID="6552d679099b6f99b40e8617bf2ca086" ns2:_="" ns3:_="">
    <xsd:import namespace="eacefe5d-0dd6-4249-a044-a67412a8dd81"/>
    <xsd:import namespace="ca2f8f23-d831-4722-8d43-08ac24dd2c5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cefe5d-0dd6-4249-a044-a67412a8dd8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cc77621a-95fc-4e7f-af7c-4773b25add8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2f8f23-d831-4722-8d43-08ac24dd2c54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6dc38d9c-67e6-4feb-b337-0f5234e301d7}" ma:internalName="TaxCatchAll" ma:showField="CatchAllData" ma:web="ca2f8f23-d831-4722-8d43-08ac24dd2c5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ABABD1E-356D-41BF-B531-F129EADA5E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8C83D92-AD13-4A0F-8C4B-6935A22483B7}">
  <ds:schemaRefs>
    <ds:schemaRef ds:uri="http://schemas.microsoft.com/office/2006/metadata/properties"/>
    <ds:schemaRef ds:uri="http://purl.org/dc/dcmitype/"/>
    <ds:schemaRef ds:uri="http://www.w3.org/XML/1998/namespace"/>
    <ds:schemaRef ds:uri="ca2f8f23-d831-4722-8d43-08ac24dd2c54"/>
    <ds:schemaRef ds:uri="http://purl.org/dc/terms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eacefe5d-0dd6-4249-a044-a67412a8dd81"/>
  </ds:schemaRefs>
</ds:datastoreItem>
</file>

<file path=customXml/itemProps3.xml><?xml version="1.0" encoding="utf-8"?>
<ds:datastoreItem xmlns:ds="http://schemas.openxmlformats.org/officeDocument/2006/customXml" ds:itemID="{832BC18D-1683-4E67-8AE2-A520FD8B9B6E}">
  <ds:schemaRefs>
    <ds:schemaRef ds:uri="ca2f8f23-d831-4722-8d43-08ac24dd2c54"/>
    <ds:schemaRef ds:uri="eacefe5d-0dd6-4249-a044-a67412a8dd8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6</TotalTime>
  <Words>99</Words>
  <Application>Microsoft Office PowerPoint</Application>
  <PresentationFormat>Widescreen</PresentationFormat>
  <Paragraphs>28</Paragraphs>
  <Slides>5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Aptos</vt:lpstr>
      <vt:lpstr>Arial</vt:lpstr>
      <vt:lpstr>Calibri</vt:lpstr>
      <vt:lpstr>Calibri Light</vt:lpstr>
      <vt:lpstr>Century Gothic</vt:lpstr>
      <vt:lpstr>Wingdings</vt:lpstr>
      <vt:lpstr>EPRI 2025 Standard Template - LIGHT</vt:lpstr>
      <vt:lpstr>EPRI 2025 Standard Template - DARK</vt:lpstr>
      <vt:lpstr>EPRI 2023 Standard Template - LIGHT</vt:lpstr>
      <vt:lpstr>PowerPoint Presentation</vt:lpstr>
      <vt:lpstr>Bringing Enduring Value to the Global Electric Sector</vt:lpstr>
      <vt:lpstr>Three Key Pillars of Open Power AI</vt:lpstr>
      <vt:lpstr>Data is the Fuel for AI</vt:lpstr>
      <vt:lpstr>PowerPoint Presentation</vt:lpstr>
    </vt:vector>
  </TitlesOfParts>
  <Manager/>
  <Company>EPRI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>Version 2.0</dc:subject>
  <dc:creator>Renshaw, Jeremy</dc:creator>
  <cp:keywords/>
  <dc:description>© 2025 Electric Power Research Institute, Inc. All rights reserved.</dc:description>
  <cp:lastModifiedBy>Gilman, Samantha</cp:lastModifiedBy>
  <cp:revision>3</cp:revision>
  <dcterms:created xsi:type="dcterms:W3CDTF">2025-02-03T22:04:04Z</dcterms:created>
  <dcterms:modified xsi:type="dcterms:W3CDTF">2025-04-04T19:32:33Z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0x0101008099D2BEF026A743AE120D91F9C58B24</vt:lpwstr>
  </property>
  <property fmtid="{D5CDD505-2E9C-101B-9397-08002B2CF9AE}" pid="3" name="MediaServiceImageTags">
    <vt:lpwstr/>
  </property>
</Properties>
</file>